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media/image15.jpg" ContentType="image/jp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79" r:id="rId3"/>
    <p:sldMasterId id="2147483684" r:id="rId4"/>
    <p:sldMasterId id="2147483697" r:id="rId5"/>
    <p:sldMasterId id="2147483709" r:id="rId6"/>
    <p:sldMasterId id="2147483715" r:id="rId7"/>
  </p:sldMasterIdLst>
  <p:notesMasterIdLst>
    <p:notesMasterId r:id="rId29"/>
  </p:notesMasterIdLst>
  <p:handoutMasterIdLst>
    <p:handoutMasterId r:id="rId30"/>
  </p:handoutMasterIdLst>
  <p:sldIdLst>
    <p:sldId id="268" r:id="rId8"/>
    <p:sldId id="265" r:id="rId9"/>
    <p:sldId id="280" r:id="rId10"/>
    <p:sldId id="262" r:id="rId11"/>
    <p:sldId id="263" r:id="rId12"/>
    <p:sldId id="279" r:id="rId13"/>
    <p:sldId id="285" r:id="rId14"/>
    <p:sldId id="286" r:id="rId15"/>
    <p:sldId id="284" r:id="rId16"/>
    <p:sldId id="282" r:id="rId17"/>
    <p:sldId id="276" r:id="rId18"/>
    <p:sldId id="277" r:id="rId19"/>
    <p:sldId id="283" r:id="rId20"/>
    <p:sldId id="294" r:id="rId21"/>
    <p:sldId id="287" r:id="rId22"/>
    <p:sldId id="288" r:id="rId23"/>
    <p:sldId id="289" r:id="rId24"/>
    <p:sldId id="290" r:id="rId25"/>
    <p:sldId id="291" r:id="rId26"/>
    <p:sldId id="292" r:id="rId27"/>
    <p:sldId id="293" r:id="rId28"/>
  </p:sldIdLst>
  <p:sldSz cx="12192000" cy="6858000"/>
  <p:notesSz cx="6864350"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889" autoAdjust="0"/>
  </p:normalViewPr>
  <p:slideViewPr>
    <p:cSldViewPr snapToGrid="0">
      <p:cViewPr varScale="1">
        <p:scale>
          <a:sx n="72" d="100"/>
          <a:sy n="72" d="100"/>
        </p:scale>
        <p:origin x="432" y="60"/>
      </p:cViewPr>
      <p:guideLst/>
    </p:cSldViewPr>
  </p:slideViewPr>
  <p:notesTextViewPr>
    <p:cViewPr>
      <p:scale>
        <a:sx n="1" d="1"/>
        <a:sy n="1" d="1"/>
      </p:scale>
      <p:origin x="0" y="0"/>
    </p:cViewPr>
  </p:notesTextViewPr>
  <p:notesViewPr>
    <p:cSldViewPr snapToGrid="0">
      <p:cViewPr varScale="1">
        <p:scale>
          <a:sx n="83" d="100"/>
          <a:sy n="83" d="100"/>
        </p:scale>
        <p:origin x="32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70239-DA0C-493A-910B-49771163399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527DE8B-DD5E-4C9D-98D8-D54F238CCC32}">
      <dgm:prSet phldrT="[Text]"/>
      <dgm:spPr/>
      <dgm:t>
        <a:bodyPr/>
        <a:lstStyle/>
        <a:p>
          <a:r>
            <a:rPr lang="en-US" dirty="0"/>
            <a:t>September       2017</a:t>
          </a:r>
        </a:p>
      </dgm:t>
    </dgm:pt>
    <dgm:pt modelId="{F24CC6DE-887B-43B8-862D-DAE32853C4A2}" type="parTrans" cxnId="{DFF93F76-EEF0-4B87-B482-CC98071A368C}">
      <dgm:prSet/>
      <dgm:spPr/>
      <dgm:t>
        <a:bodyPr/>
        <a:lstStyle/>
        <a:p>
          <a:endParaRPr lang="en-US"/>
        </a:p>
      </dgm:t>
    </dgm:pt>
    <dgm:pt modelId="{6DBDCD4D-5D4D-4906-9C5D-6AEFA475DD8B}" type="sibTrans" cxnId="{DFF93F76-EEF0-4B87-B482-CC98071A368C}">
      <dgm:prSet/>
      <dgm:spPr>
        <a:solidFill>
          <a:srgbClr val="7030A0"/>
        </a:solidFill>
        <a:ln>
          <a:solidFill>
            <a:srgbClr val="7030A0"/>
          </a:solidFill>
        </a:ln>
      </dgm:spPr>
      <dgm:t>
        <a:bodyPr/>
        <a:lstStyle/>
        <a:p>
          <a:endParaRPr lang="en-US"/>
        </a:p>
      </dgm:t>
    </dgm:pt>
    <dgm:pt modelId="{FFBA496B-DE16-4E6A-BEB0-0D34153A72C3}">
      <dgm:prSet phldrT="[Text]" custT="1"/>
      <dgm:spPr/>
      <dgm:t>
        <a:bodyPr/>
        <a:lstStyle/>
        <a:p>
          <a:pPr marL="0" indent="0">
            <a:buNone/>
          </a:pPr>
          <a:r>
            <a:rPr lang="en-US" sz="1400" b="1" dirty="0">
              <a:solidFill>
                <a:srgbClr val="743A77"/>
              </a:solidFill>
            </a:rPr>
            <a:t>Bridging For Health</a:t>
          </a:r>
        </a:p>
      </dgm:t>
    </dgm:pt>
    <dgm:pt modelId="{1FB9D560-7425-4F75-A2B2-EC390AE51C9C}" type="parTrans" cxnId="{85DCE694-A05D-4208-A426-95A6853C74B5}">
      <dgm:prSet/>
      <dgm:spPr/>
      <dgm:t>
        <a:bodyPr/>
        <a:lstStyle/>
        <a:p>
          <a:endParaRPr lang="en-US"/>
        </a:p>
      </dgm:t>
    </dgm:pt>
    <dgm:pt modelId="{71985831-0379-4FFC-B997-7A220399DC17}" type="sibTrans" cxnId="{85DCE694-A05D-4208-A426-95A6853C74B5}">
      <dgm:prSet/>
      <dgm:spPr/>
      <dgm:t>
        <a:bodyPr/>
        <a:lstStyle/>
        <a:p>
          <a:endParaRPr lang="en-US"/>
        </a:p>
      </dgm:t>
    </dgm:pt>
    <dgm:pt modelId="{46A01893-0B80-4FDC-9BCD-219138AC7905}">
      <dgm:prSet phldrT="[Text]"/>
      <dgm:spPr/>
      <dgm:t>
        <a:bodyPr/>
        <a:lstStyle/>
        <a:p>
          <a:r>
            <a:rPr lang="en-US" dirty="0"/>
            <a:t>October 2017 </a:t>
          </a:r>
        </a:p>
      </dgm:t>
    </dgm:pt>
    <dgm:pt modelId="{E7362CB5-7CBF-4C50-8D78-C142A51B656A}" type="parTrans" cxnId="{16E657A9-A829-43B1-841A-2136A42F3A99}">
      <dgm:prSet/>
      <dgm:spPr/>
      <dgm:t>
        <a:bodyPr/>
        <a:lstStyle/>
        <a:p>
          <a:endParaRPr lang="en-US"/>
        </a:p>
      </dgm:t>
    </dgm:pt>
    <dgm:pt modelId="{3DAC4BFB-F532-48FA-BD52-5D79B68400B7}" type="sibTrans" cxnId="{16E657A9-A829-43B1-841A-2136A42F3A99}">
      <dgm:prSet/>
      <dgm:spPr>
        <a:solidFill>
          <a:srgbClr val="7030A0"/>
        </a:solidFill>
        <a:ln>
          <a:solidFill>
            <a:srgbClr val="7030A0"/>
          </a:solidFill>
        </a:ln>
      </dgm:spPr>
      <dgm:t>
        <a:bodyPr/>
        <a:lstStyle/>
        <a:p>
          <a:endParaRPr lang="en-US"/>
        </a:p>
      </dgm:t>
    </dgm:pt>
    <dgm:pt modelId="{774B5002-E923-40DD-A612-3B44594BA493}">
      <dgm:prSet phldrT="[Text]" custT="1"/>
      <dgm:spPr/>
      <dgm:t>
        <a:bodyPr/>
        <a:lstStyle/>
        <a:p>
          <a:pPr>
            <a:buNone/>
          </a:pPr>
          <a:r>
            <a:rPr kumimoji="0" lang="en-US" sz="1400" b="1" i="0" u="none" strike="noStrike" cap="none" spc="0" normalizeH="0" baseline="0" noProof="0" dirty="0">
              <a:ln>
                <a:noFill/>
              </a:ln>
              <a:solidFill>
                <a:srgbClr val="743A77"/>
              </a:solidFill>
              <a:effectLst/>
              <a:uLnTx/>
              <a:uFillTx/>
              <a:latin typeface="Trebuchet MS" panose="020B0603020202020204"/>
              <a:ea typeface="+mn-ea"/>
              <a:cs typeface="+mn-cs"/>
            </a:rPr>
            <a:t>CAHC</a:t>
          </a:r>
          <a:endParaRPr lang="en-US" sz="1400" dirty="0"/>
        </a:p>
      </dgm:t>
    </dgm:pt>
    <dgm:pt modelId="{4D87ED19-7F34-428A-AEBA-49B19DED8C1C}" type="parTrans" cxnId="{39D9455F-C2BD-474D-A42B-8E21EE9B6FC1}">
      <dgm:prSet/>
      <dgm:spPr/>
      <dgm:t>
        <a:bodyPr/>
        <a:lstStyle/>
        <a:p>
          <a:endParaRPr lang="en-US"/>
        </a:p>
      </dgm:t>
    </dgm:pt>
    <dgm:pt modelId="{011B56F4-D23A-4617-BF38-A69177183F9B}" type="sibTrans" cxnId="{39D9455F-C2BD-474D-A42B-8E21EE9B6FC1}">
      <dgm:prSet/>
      <dgm:spPr/>
      <dgm:t>
        <a:bodyPr/>
        <a:lstStyle/>
        <a:p>
          <a:endParaRPr lang="en-US"/>
        </a:p>
      </dgm:t>
    </dgm:pt>
    <dgm:pt modelId="{B46D63AE-DD91-46E8-A524-988F35B956F0}">
      <dgm:prSet phldrT="[Text]"/>
      <dgm:spPr/>
      <dgm:t>
        <a:bodyPr/>
        <a:lstStyle/>
        <a:p>
          <a:r>
            <a:rPr lang="en-US" dirty="0"/>
            <a:t>November    2017 </a:t>
          </a:r>
        </a:p>
      </dgm:t>
    </dgm:pt>
    <dgm:pt modelId="{21A1F84F-A92D-4938-8B14-B989CFAC9467}" type="parTrans" cxnId="{2A7A6874-034F-43C4-90F0-2141FB6949CC}">
      <dgm:prSet/>
      <dgm:spPr/>
      <dgm:t>
        <a:bodyPr/>
        <a:lstStyle/>
        <a:p>
          <a:endParaRPr lang="en-US"/>
        </a:p>
      </dgm:t>
    </dgm:pt>
    <dgm:pt modelId="{F36A62DB-B49F-49C2-AA69-084C37B5A91B}" type="sibTrans" cxnId="{2A7A6874-034F-43C4-90F0-2141FB6949CC}">
      <dgm:prSet/>
      <dgm:spPr>
        <a:solidFill>
          <a:srgbClr val="7030A0"/>
        </a:solidFill>
        <a:ln>
          <a:solidFill>
            <a:srgbClr val="7030A0"/>
          </a:solidFill>
        </a:ln>
      </dgm:spPr>
      <dgm:t>
        <a:bodyPr/>
        <a:lstStyle/>
        <a:p>
          <a:endParaRPr lang="en-US"/>
        </a:p>
      </dgm:t>
    </dgm:pt>
    <dgm:pt modelId="{80F0A2B3-D6EB-4612-A1C9-DE145F7A75BE}">
      <dgm:prSet phldrT="[Text]" custT="1"/>
      <dgm:spPr/>
      <dgm:t>
        <a:bodyPr/>
        <a:lstStyle/>
        <a:p>
          <a:pPr marL="0" lvl="1" indent="0" defTabSz="622300">
            <a:lnSpc>
              <a:spcPct val="90000"/>
            </a:lnSpc>
            <a:spcBef>
              <a:spcPct val="0"/>
            </a:spcBef>
            <a:spcAft>
              <a:spcPct val="15000"/>
            </a:spcAft>
            <a:buNone/>
          </a:pPr>
          <a:r>
            <a:rPr lang="en-US" sz="1400" b="1" dirty="0">
              <a:solidFill>
                <a:srgbClr val="743A77"/>
              </a:solidFill>
            </a:rPr>
            <a:t>Bridging For Health</a:t>
          </a:r>
          <a:endParaRPr lang="en-US" sz="1400" dirty="0">
            <a:solidFill>
              <a:srgbClr val="743A77"/>
            </a:solidFill>
          </a:endParaRPr>
        </a:p>
      </dgm:t>
    </dgm:pt>
    <dgm:pt modelId="{C9059EE1-306A-45C4-89BB-F6E2C506153B}" type="parTrans" cxnId="{6912F439-8A74-4802-B277-1C3403DEA91B}">
      <dgm:prSet/>
      <dgm:spPr/>
      <dgm:t>
        <a:bodyPr/>
        <a:lstStyle/>
        <a:p>
          <a:endParaRPr lang="en-US"/>
        </a:p>
      </dgm:t>
    </dgm:pt>
    <dgm:pt modelId="{8814D11F-4AF3-481B-A3BD-26A4322CD16F}" type="sibTrans" cxnId="{6912F439-8A74-4802-B277-1C3403DEA91B}">
      <dgm:prSet/>
      <dgm:spPr/>
      <dgm:t>
        <a:bodyPr/>
        <a:lstStyle/>
        <a:p>
          <a:endParaRPr lang="en-US"/>
        </a:p>
      </dgm:t>
    </dgm:pt>
    <dgm:pt modelId="{9D956C8F-2B7D-40A2-B9B1-EFDA8FACBF3A}">
      <dgm:prSet phldrT="[Text]" custT="1"/>
      <dgm:spPr/>
      <dgm:t>
        <a:bodyPr/>
        <a:lstStyle/>
        <a:p>
          <a:pPr marL="114300" indent="-114300"/>
          <a:r>
            <a:rPr lang="en-US" sz="1400" dirty="0"/>
            <a:t>Stewardship Module</a:t>
          </a:r>
        </a:p>
      </dgm:t>
    </dgm:pt>
    <dgm:pt modelId="{064307CF-E040-46E9-90A7-96FD234BDE6A}" type="parTrans" cxnId="{C968BDCC-3D61-4A12-A028-8000213BBF26}">
      <dgm:prSet/>
      <dgm:spPr/>
      <dgm:t>
        <a:bodyPr/>
        <a:lstStyle/>
        <a:p>
          <a:endParaRPr lang="en-US"/>
        </a:p>
      </dgm:t>
    </dgm:pt>
    <dgm:pt modelId="{3B497E33-7BAA-463D-96AB-A5629216C152}" type="sibTrans" cxnId="{C968BDCC-3D61-4A12-A028-8000213BBF26}">
      <dgm:prSet/>
      <dgm:spPr/>
      <dgm:t>
        <a:bodyPr/>
        <a:lstStyle/>
        <a:p>
          <a:endParaRPr lang="en-US"/>
        </a:p>
      </dgm:t>
    </dgm:pt>
    <dgm:pt modelId="{4FBBF60E-8915-4A39-ADEB-9E52FF9F2F9F}">
      <dgm:prSet phldrT="[Text]"/>
      <dgm:spPr/>
      <dgm:t>
        <a:bodyPr/>
        <a:lstStyle/>
        <a:p>
          <a:r>
            <a:rPr lang="en-US" dirty="0"/>
            <a:t>December 2017</a:t>
          </a:r>
        </a:p>
      </dgm:t>
    </dgm:pt>
    <dgm:pt modelId="{0455112C-555E-466D-9D29-A7DB4D0F75E1}" type="parTrans" cxnId="{0D5CFABC-D81F-4069-8C9C-F8590F794CF6}">
      <dgm:prSet/>
      <dgm:spPr/>
      <dgm:t>
        <a:bodyPr/>
        <a:lstStyle/>
        <a:p>
          <a:endParaRPr lang="en-US"/>
        </a:p>
      </dgm:t>
    </dgm:pt>
    <dgm:pt modelId="{04372C40-BD79-4CE0-9EBD-EA04AFC56B86}" type="sibTrans" cxnId="{0D5CFABC-D81F-4069-8C9C-F8590F794CF6}">
      <dgm:prSet/>
      <dgm:spPr/>
      <dgm:t>
        <a:bodyPr/>
        <a:lstStyle/>
        <a:p>
          <a:endParaRPr lang="en-US"/>
        </a:p>
      </dgm:t>
    </dgm:pt>
    <dgm:pt modelId="{96270BF1-26D5-4ABC-96FE-7DD5F4BDC185}">
      <dgm:prSet custT="1"/>
      <dgm:spPr/>
      <dgm:t>
        <a:bodyPr/>
        <a:lstStyle/>
        <a:p>
          <a:pPr>
            <a:buChar char="•"/>
          </a:pPr>
          <a:r>
            <a:rPr lang="en-US" sz="1400" dirty="0"/>
            <a:t>Conduct</a:t>
          </a:r>
          <a:r>
            <a:rPr lang="en-US" sz="1400" baseline="0" dirty="0"/>
            <a:t> f</a:t>
          </a:r>
          <a:r>
            <a:rPr lang="en-US" sz="1400" dirty="0"/>
            <a:t>inancial</a:t>
          </a:r>
          <a:r>
            <a:rPr lang="en-US" sz="1400" baseline="0" dirty="0"/>
            <a:t> systems mapping</a:t>
          </a:r>
          <a:endParaRPr lang="en-US" sz="1400" dirty="0"/>
        </a:p>
      </dgm:t>
    </dgm:pt>
    <dgm:pt modelId="{00E38DDE-AB95-4FD0-990F-DCECCC4A7C4B}" type="parTrans" cxnId="{8D959882-246E-4526-8FAB-4E96673BDA2D}">
      <dgm:prSet/>
      <dgm:spPr/>
      <dgm:t>
        <a:bodyPr/>
        <a:lstStyle/>
        <a:p>
          <a:endParaRPr lang="en-US"/>
        </a:p>
      </dgm:t>
    </dgm:pt>
    <dgm:pt modelId="{D04E448A-687B-4192-85D2-F249B949CC5E}" type="sibTrans" cxnId="{8D959882-246E-4526-8FAB-4E96673BDA2D}">
      <dgm:prSet/>
      <dgm:spPr/>
      <dgm:t>
        <a:bodyPr/>
        <a:lstStyle/>
        <a:p>
          <a:endParaRPr lang="en-US"/>
        </a:p>
      </dgm:t>
    </dgm:pt>
    <dgm:pt modelId="{CE4A245B-06EB-4203-801A-C2C1C2250327}">
      <dgm:prSet custT="1"/>
      <dgm:spPr/>
      <dgm:t>
        <a:bodyPr/>
        <a:lstStyle/>
        <a:p>
          <a:pPr>
            <a:buChar char="•"/>
          </a:pPr>
          <a:r>
            <a:rPr lang="en-US" sz="1400" baseline="0" dirty="0"/>
            <a:t>Develop short list of potential strategies </a:t>
          </a:r>
        </a:p>
      </dgm:t>
    </dgm:pt>
    <dgm:pt modelId="{76AD2F9B-C924-4241-BB12-318719CFA17C}" type="parTrans" cxnId="{F40D1AFD-29AC-4C45-8307-2777E655F136}">
      <dgm:prSet/>
      <dgm:spPr/>
      <dgm:t>
        <a:bodyPr/>
        <a:lstStyle/>
        <a:p>
          <a:endParaRPr lang="en-US"/>
        </a:p>
      </dgm:t>
    </dgm:pt>
    <dgm:pt modelId="{96A98597-1420-4C7D-918D-C6F7C6F0A656}" type="sibTrans" cxnId="{F40D1AFD-29AC-4C45-8307-2777E655F136}">
      <dgm:prSet/>
      <dgm:spPr/>
      <dgm:t>
        <a:bodyPr/>
        <a:lstStyle/>
        <a:p>
          <a:endParaRPr lang="en-US"/>
        </a:p>
      </dgm:t>
    </dgm:pt>
    <dgm:pt modelId="{A96F698E-B9F8-4F9E-AEF3-E87B6F524D13}">
      <dgm:prSet custT="1"/>
      <dgm:spPr/>
      <dgm:t>
        <a:bodyPr/>
        <a:lstStyle/>
        <a:p>
          <a:pPr marL="114300" lvl="2" indent="-114300" defTabSz="622300">
            <a:lnSpc>
              <a:spcPct val="90000"/>
            </a:lnSpc>
            <a:spcBef>
              <a:spcPct val="0"/>
            </a:spcBef>
            <a:spcAft>
              <a:spcPct val="15000"/>
            </a:spcAft>
          </a:pPr>
          <a:r>
            <a:rPr lang="en-US" sz="1400" dirty="0"/>
            <a:t>Financing Module</a:t>
          </a:r>
        </a:p>
      </dgm:t>
    </dgm:pt>
    <dgm:pt modelId="{D89B9648-0996-43A0-A307-FF2882C15DEB}" type="parTrans" cxnId="{A2E590AB-F9AE-4FD3-9C5D-5798E0C3521A}">
      <dgm:prSet/>
      <dgm:spPr/>
      <dgm:t>
        <a:bodyPr/>
        <a:lstStyle/>
        <a:p>
          <a:endParaRPr lang="en-US"/>
        </a:p>
      </dgm:t>
    </dgm:pt>
    <dgm:pt modelId="{E3634378-AC0D-4983-B58C-307C75DFA4CA}" type="sibTrans" cxnId="{A2E590AB-F9AE-4FD3-9C5D-5798E0C3521A}">
      <dgm:prSet/>
      <dgm:spPr/>
      <dgm:t>
        <a:bodyPr/>
        <a:lstStyle/>
        <a:p>
          <a:endParaRPr lang="en-US"/>
        </a:p>
      </dgm:t>
    </dgm:pt>
    <dgm:pt modelId="{9ADCD0C6-2DF4-4414-80F4-0753F34F8B10}">
      <dgm:prSet custT="1"/>
      <dgm:spPr/>
      <dgm:t>
        <a:bodyPr/>
        <a:lstStyle/>
        <a:p>
          <a:pPr marL="114300" lvl="2" indent="-114300" defTabSz="622300">
            <a:lnSpc>
              <a:spcPct val="90000"/>
            </a:lnSpc>
            <a:spcBef>
              <a:spcPct val="0"/>
            </a:spcBef>
            <a:spcAft>
              <a:spcPct val="15000"/>
            </a:spcAft>
          </a:pPr>
          <a:r>
            <a:rPr lang="en-US" sz="1400" dirty="0"/>
            <a:t>Financial systems</a:t>
          </a:r>
          <a:r>
            <a:rPr lang="en-US" sz="1400" baseline="0" dirty="0"/>
            <a:t> mapping </a:t>
          </a:r>
        </a:p>
      </dgm:t>
    </dgm:pt>
    <dgm:pt modelId="{BEE552FD-B539-48F0-B5A0-D2B74606C69A}" type="parTrans" cxnId="{6521F8B3-3874-4CE9-9BCE-007FBFCCC6F9}">
      <dgm:prSet/>
      <dgm:spPr/>
      <dgm:t>
        <a:bodyPr/>
        <a:lstStyle/>
        <a:p>
          <a:endParaRPr lang="en-US"/>
        </a:p>
      </dgm:t>
    </dgm:pt>
    <dgm:pt modelId="{918FEC13-C0B0-4519-8C12-7E2057F50FF9}" type="sibTrans" cxnId="{6521F8B3-3874-4CE9-9BCE-007FBFCCC6F9}">
      <dgm:prSet/>
      <dgm:spPr/>
      <dgm:t>
        <a:bodyPr/>
        <a:lstStyle/>
        <a:p>
          <a:endParaRPr lang="en-US"/>
        </a:p>
      </dgm:t>
    </dgm:pt>
    <dgm:pt modelId="{42BBEA75-3ED3-42C4-BFE2-0BA514FFC71A}">
      <dgm:prSet custT="1"/>
      <dgm:spPr/>
      <dgm: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Narrow strategies and financing innovations</a:t>
          </a:r>
          <a:endParaRPr lang="en-US" sz="1400" dirty="0"/>
        </a:p>
      </dgm:t>
    </dgm:pt>
    <dgm:pt modelId="{F1C914E5-A4E8-457B-8162-A697CFADCA7D}" type="parTrans" cxnId="{D1883D8B-6878-4D73-955E-12A0857B84E4}">
      <dgm:prSet/>
      <dgm:spPr/>
      <dgm:t>
        <a:bodyPr/>
        <a:lstStyle/>
        <a:p>
          <a:endParaRPr lang="en-US"/>
        </a:p>
      </dgm:t>
    </dgm:pt>
    <dgm:pt modelId="{C3B685DD-5CBD-45E7-B5A2-A23B790B9A23}" type="sibTrans" cxnId="{D1883D8B-6878-4D73-955E-12A0857B84E4}">
      <dgm:prSet/>
      <dgm:spPr/>
      <dgm:t>
        <a:bodyPr/>
        <a:lstStyle/>
        <a:p>
          <a:endParaRPr lang="en-US"/>
        </a:p>
      </dgm:t>
    </dgm:pt>
    <dgm:pt modelId="{AEDA7D81-E05D-4281-8411-E00C93BE17BE}">
      <dgm:prSet phldrT="[Text]" custT="1"/>
      <dgm:spPr/>
      <dgm:t>
        <a:bodyPr/>
        <a:lstStyle/>
        <a:p>
          <a:pPr>
            <a:buNone/>
          </a:pPr>
          <a:r>
            <a:rPr kumimoji="0" lang="en-US" sz="1400" b="1" i="0" u="none" strike="noStrike" cap="none" spc="0" normalizeH="0" baseline="0" noProof="0">
              <a:ln>
                <a:noFill/>
              </a:ln>
              <a:solidFill>
                <a:srgbClr val="743A77"/>
              </a:solidFill>
              <a:effectLst/>
              <a:uLnTx/>
              <a:uFillTx/>
              <a:latin typeface="Trebuchet MS" panose="020B0603020202020204"/>
              <a:ea typeface="+mn-ea"/>
              <a:cs typeface="+mn-cs"/>
            </a:rPr>
            <a:t>CAHC</a:t>
          </a:r>
          <a:endParaRPr lang="en-US" sz="1400" dirty="0"/>
        </a:p>
      </dgm:t>
    </dgm:pt>
    <dgm:pt modelId="{E408F075-9121-440B-AC17-360560028EA6}" type="parTrans" cxnId="{E49A76A1-4C6D-4E7B-AF1E-A133FAAF752A}">
      <dgm:prSet/>
      <dgm:spPr/>
      <dgm:t>
        <a:bodyPr/>
        <a:lstStyle/>
        <a:p>
          <a:endParaRPr lang="en-US"/>
        </a:p>
      </dgm:t>
    </dgm:pt>
    <dgm:pt modelId="{D6FAC917-44E3-45F3-B83A-F0814D4E06D2}" type="sibTrans" cxnId="{E49A76A1-4C6D-4E7B-AF1E-A133FAAF752A}">
      <dgm:prSet/>
      <dgm:spPr/>
      <dgm:t>
        <a:bodyPr/>
        <a:lstStyle/>
        <a:p>
          <a:endParaRPr lang="en-US"/>
        </a:p>
      </dgm:t>
    </dgm:pt>
    <dgm:pt modelId="{ECC53B15-A6FB-4800-B122-EB3DBDECBA56}">
      <dgm:prSet phldrT="[Text]" custT="1"/>
      <dgm:spPr/>
      <dgm:t>
        <a:bodyPr/>
        <a:lstStyle/>
        <a:p>
          <a:pPr marL="114300" indent="-114300"/>
          <a:r>
            <a:rPr lang="en-US" sz="1400" dirty="0"/>
            <a:t>Strategy Module</a:t>
          </a:r>
        </a:p>
      </dgm:t>
    </dgm:pt>
    <dgm:pt modelId="{98CD3EAB-078B-43F0-98A4-08AAB4413F43}" type="parTrans" cxnId="{76D2D512-BDDB-4850-AEEE-2D5130AC18D6}">
      <dgm:prSet/>
      <dgm:spPr/>
      <dgm:t>
        <a:bodyPr/>
        <a:lstStyle/>
        <a:p>
          <a:endParaRPr lang="en-US"/>
        </a:p>
      </dgm:t>
    </dgm:pt>
    <dgm:pt modelId="{A402CE1B-4ED7-4D03-83D2-49D7E813C3C7}" type="sibTrans" cxnId="{76D2D512-BDDB-4850-AEEE-2D5130AC18D6}">
      <dgm:prSet/>
      <dgm:spPr/>
      <dgm:t>
        <a:bodyPr/>
        <a:lstStyle/>
        <a:p>
          <a:endParaRPr lang="en-US"/>
        </a:p>
      </dgm:t>
    </dgm:pt>
    <dgm:pt modelId="{AD5CCCE5-8C99-4DFA-9BC8-F73EC939AE09}">
      <dgm:prSet phldrT="[Text]" custT="1"/>
      <dgm:spPr/>
      <dgm:t>
        <a:bodyPr/>
        <a:lstStyle/>
        <a:p>
          <a:pPr marL="114300" indent="-114300"/>
          <a:r>
            <a:rPr lang="en-US" sz="1400"/>
            <a:t>Formative </a:t>
          </a:r>
          <a:r>
            <a:rPr lang="en-US" sz="1400" dirty="0"/>
            <a:t>Assessment </a:t>
          </a:r>
        </a:p>
      </dgm:t>
    </dgm:pt>
    <dgm:pt modelId="{75D2830E-1E48-4BA8-8EBB-082A5DE5FA1B}" type="parTrans" cxnId="{F675C45F-0AC7-4C39-93C7-5509A6551219}">
      <dgm:prSet/>
      <dgm:spPr/>
      <dgm:t>
        <a:bodyPr/>
        <a:lstStyle/>
        <a:p>
          <a:endParaRPr lang="en-US"/>
        </a:p>
      </dgm:t>
    </dgm:pt>
    <dgm:pt modelId="{7FF72507-C996-44D4-99D3-5FDD48E83D49}" type="sibTrans" cxnId="{F675C45F-0AC7-4C39-93C7-5509A6551219}">
      <dgm:prSet/>
      <dgm:spPr/>
      <dgm:t>
        <a:bodyPr/>
        <a:lstStyle/>
        <a:p>
          <a:endParaRPr lang="en-US"/>
        </a:p>
      </dgm:t>
    </dgm:pt>
    <dgm:pt modelId="{0BFA815C-8539-4FCF-8BEA-BF10156A7D81}">
      <dgm:prSet phldrT="[Text]" custT="1"/>
      <dgm:spPr/>
      <dgm:t>
        <a:bodyPr/>
        <a:lstStyle/>
        <a:p>
          <a:pPr marL="114300" indent="-114300"/>
          <a:endParaRPr lang="en-US" sz="1400" dirty="0"/>
        </a:p>
      </dgm:t>
    </dgm:pt>
    <dgm:pt modelId="{F7838615-A936-4DA7-9368-4CA7AB6812A3}" type="sibTrans" cxnId="{39C6F2BD-DEC6-48F1-A900-90D88D90AFE3}">
      <dgm:prSet/>
      <dgm:spPr/>
      <dgm:t>
        <a:bodyPr/>
        <a:lstStyle/>
        <a:p>
          <a:endParaRPr lang="en-US"/>
        </a:p>
      </dgm:t>
    </dgm:pt>
    <dgm:pt modelId="{5C2773C4-FCB9-42E9-97F6-415D82BCA6E0}" type="parTrans" cxnId="{39C6F2BD-DEC6-48F1-A900-90D88D90AFE3}">
      <dgm:prSet/>
      <dgm:spPr/>
      <dgm:t>
        <a:bodyPr/>
        <a:lstStyle/>
        <a:p>
          <a:endParaRPr lang="en-US"/>
        </a:p>
      </dgm:t>
    </dgm:pt>
    <dgm:pt modelId="{79072710-751B-41FB-8261-5557BB246A9B}">
      <dgm:prSet phldrT="[Text]" custT="1"/>
      <dgm:spPr/>
      <dgm:t>
        <a:bodyPr/>
        <a:lstStyle/>
        <a:p>
          <a:pPr marL="114300" indent="-114300"/>
          <a:endParaRPr lang="en-US" sz="1400" dirty="0"/>
        </a:p>
      </dgm:t>
    </dgm:pt>
    <dgm:pt modelId="{EC9DDB3C-418D-4949-9C9C-0DAD609F1213}" type="sibTrans" cxnId="{EA0564C1-9C12-4C1A-8A34-64F5A93175A9}">
      <dgm:prSet/>
      <dgm:spPr/>
      <dgm:t>
        <a:bodyPr/>
        <a:lstStyle/>
        <a:p>
          <a:endParaRPr lang="en-US"/>
        </a:p>
      </dgm:t>
    </dgm:pt>
    <dgm:pt modelId="{FE4913F4-D3FA-42B5-B9CA-5BCFFC732CAB}" type="parTrans" cxnId="{EA0564C1-9C12-4C1A-8A34-64F5A93175A9}">
      <dgm:prSet/>
      <dgm:spPr/>
      <dgm:t>
        <a:bodyPr/>
        <a:lstStyle/>
        <a:p>
          <a:endParaRPr lang="en-US"/>
        </a:p>
      </dgm:t>
    </dgm:pt>
    <dgm:pt modelId="{4778E84F-A02A-441C-8615-C7691025A5C3}">
      <dgm:prSet custT="1"/>
      <dgm:spPr/>
      <dgm: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Cross-Site Webinar</a:t>
          </a:r>
        </a:p>
      </dgm:t>
    </dgm:pt>
    <dgm:pt modelId="{E913753F-9F8B-45FB-9016-9ACAEB086979}" type="parTrans" cxnId="{9F662F15-1A3B-4CF9-AF2F-3E5C1C09B1F6}">
      <dgm:prSet/>
      <dgm:spPr/>
      <dgm:t>
        <a:bodyPr/>
        <a:lstStyle/>
        <a:p>
          <a:endParaRPr lang="en-US"/>
        </a:p>
      </dgm:t>
    </dgm:pt>
    <dgm:pt modelId="{F60B04B8-EDB9-45C1-A7DE-D9AB310D1D77}" type="sibTrans" cxnId="{9F662F15-1A3B-4CF9-AF2F-3E5C1C09B1F6}">
      <dgm:prSet/>
      <dgm:spPr/>
      <dgm:t>
        <a:bodyPr/>
        <a:lstStyle/>
        <a:p>
          <a:endParaRPr lang="en-US"/>
        </a:p>
      </dgm:t>
    </dgm:pt>
    <dgm:pt modelId="{27206395-3145-4DBE-BB0E-237709A7D63C}">
      <dgm:prSet custT="1"/>
      <dgm:spPr/>
      <dgm:t>
        <a:bodyPr/>
        <a:lstStyle/>
        <a:p>
          <a:pPr>
            <a:buNone/>
          </a:pPr>
          <a:r>
            <a:rPr lang="en-US" sz="1400" dirty="0"/>
            <a:t>Select strategy and financing innovation</a:t>
          </a:r>
        </a:p>
      </dgm:t>
    </dgm:pt>
    <dgm:pt modelId="{10BFA9D4-C360-4E46-A20C-DA2729CB7571}" type="parTrans" cxnId="{4077C292-8BAD-432A-ACAD-F57ED9C9E14C}">
      <dgm:prSet/>
      <dgm:spPr/>
      <dgm:t>
        <a:bodyPr/>
        <a:lstStyle/>
        <a:p>
          <a:endParaRPr lang="en-US"/>
        </a:p>
      </dgm:t>
    </dgm:pt>
    <dgm:pt modelId="{4F7C8922-5507-49EE-9592-879EA367B1F5}" type="sibTrans" cxnId="{4077C292-8BAD-432A-ACAD-F57ED9C9E14C}">
      <dgm:prSet/>
      <dgm:spPr/>
      <dgm:t>
        <a:bodyPr/>
        <a:lstStyle/>
        <a:p>
          <a:endParaRPr lang="en-US"/>
        </a:p>
      </dgm:t>
    </dgm:pt>
    <dgm:pt modelId="{977AD5B6-4B58-4568-88B0-635C512D434F}">
      <dgm:prSet custT="1"/>
      <dgm:spPr/>
      <dgm:t>
        <a:bodyPr/>
        <a:lstStyle/>
        <a:p>
          <a:pPr>
            <a:buNone/>
          </a:pPr>
          <a:r>
            <a:rPr lang="en-US" sz="1400" dirty="0"/>
            <a:t>Design/ prototype the population health intervention and financing mechanism</a:t>
          </a:r>
        </a:p>
      </dgm:t>
    </dgm:pt>
    <dgm:pt modelId="{74C026EB-077E-4F64-B015-576A51320710}" type="parTrans" cxnId="{63EF0209-B4C5-48B4-AD12-2ECE6371B139}">
      <dgm:prSet/>
      <dgm:spPr/>
      <dgm:t>
        <a:bodyPr/>
        <a:lstStyle/>
        <a:p>
          <a:endParaRPr lang="en-US"/>
        </a:p>
      </dgm:t>
    </dgm:pt>
    <dgm:pt modelId="{94C3E956-46B5-4A7A-AB4F-697898833705}" type="sibTrans" cxnId="{63EF0209-B4C5-48B4-AD12-2ECE6371B139}">
      <dgm:prSet/>
      <dgm:spPr/>
      <dgm:t>
        <a:bodyPr/>
        <a:lstStyle/>
        <a:p>
          <a:endParaRPr lang="en-US"/>
        </a:p>
      </dgm:t>
    </dgm:pt>
    <dgm:pt modelId="{16A8A6E1-4F90-41F2-A6BC-A4717CFA8C09}" type="pres">
      <dgm:prSet presAssocID="{54770239-DA0C-493A-910B-49771163399C}" presName="Name0" presStyleCnt="0">
        <dgm:presLayoutVars>
          <dgm:dir/>
          <dgm:animLvl val="lvl"/>
          <dgm:resizeHandles val="exact"/>
        </dgm:presLayoutVars>
      </dgm:prSet>
      <dgm:spPr/>
    </dgm:pt>
    <dgm:pt modelId="{1341A012-DBC7-4C56-B300-7A310E6C8744}" type="pres">
      <dgm:prSet presAssocID="{54770239-DA0C-493A-910B-49771163399C}" presName="tSp" presStyleCnt="0"/>
      <dgm:spPr/>
    </dgm:pt>
    <dgm:pt modelId="{3A397C64-DC46-4D4C-BCDA-5BA381C586EC}" type="pres">
      <dgm:prSet presAssocID="{54770239-DA0C-493A-910B-49771163399C}" presName="bSp" presStyleCnt="0"/>
      <dgm:spPr/>
    </dgm:pt>
    <dgm:pt modelId="{6FE2513E-333B-4335-B5C5-329D6AA6E7BA}" type="pres">
      <dgm:prSet presAssocID="{54770239-DA0C-493A-910B-49771163399C}" presName="process" presStyleCnt="0"/>
      <dgm:spPr/>
    </dgm:pt>
    <dgm:pt modelId="{6BDF16FB-AA08-4332-980F-BF8DB24EB3E0}" type="pres">
      <dgm:prSet presAssocID="{2527DE8B-DD5E-4C9D-98D8-D54F238CCC32}" presName="composite1" presStyleCnt="0"/>
      <dgm:spPr/>
    </dgm:pt>
    <dgm:pt modelId="{7407D293-5C5C-47D0-88D5-2A68D4315D06}" type="pres">
      <dgm:prSet presAssocID="{2527DE8B-DD5E-4C9D-98D8-D54F238CCC32}" presName="dummyNode1" presStyleLbl="node1" presStyleIdx="0" presStyleCnt="4"/>
      <dgm:spPr/>
    </dgm:pt>
    <dgm:pt modelId="{7C012CB9-3F7D-4BEF-8F75-FAF4D68033E6}" type="pres">
      <dgm:prSet presAssocID="{2527DE8B-DD5E-4C9D-98D8-D54F238CCC32}" presName="childNode1" presStyleLbl="bgAcc1" presStyleIdx="0" presStyleCnt="4" custScaleX="87884" custScaleY="173506" custLinFactNeighborX="1289" custLinFactNeighborY="-37815">
        <dgm:presLayoutVars>
          <dgm:bulletEnabled val="1"/>
        </dgm:presLayoutVars>
      </dgm:prSet>
      <dgm:spPr/>
    </dgm:pt>
    <dgm:pt modelId="{D734245C-BC1C-409C-A4C7-26C2C5E161A7}" type="pres">
      <dgm:prSet presAssocID="{2527DE8B-DD5E-4C9D-98D8-D54F238CCC32}" presName="childNode1tx" presStyleLbl="bgAcc1" presStyleIdx="0" presStyleCnt="4">
        <dgm:presLayoutVars>
          <dgm:bulletEnabled val="1"/>
        </dgm:presLayoutVars>
      </dgm:prSet>
      <dgm:spPr/>
    </dgm:pt>
    <dgm:pt modelId="{5DA8FF04-1814-4104-8C79-CF8F32F62626}" type="pres">
      <dgm:prSet presAssocID="{2527DE8B-DD5E-4C9D-98D8-D54F238CCC32}" presName="parentNode1" presStyleLbl="node1" presStyleIdx="0" presStyleCnt="4" custLinFactNeighborX="-7965" custLinFactNeighborY="-4187">
        <dgm:presLayoutVars>
          <dgm:chMax val="1"/>
          <dgm:bulletEnabled val="1"/>
        </dgm:presLayoutVars>
      </dgm:prSet>
      <dgm:spPr/>
    </dgm:pt>
    <dgm:pt modelId="{1B6B0578-D747-46DD-86BE-71C77A0DD618}" type="pres">
      <dgm:prSet presAssocID="{2527DE8B-DD5E-4C9D-98D8-D54F238CCC32}" presName="connSite1" presStyleCnt="0"/>
      <dgm:spPr/>
    </dgm:pt>
    <dgm:pt modelId="{AE09586A-D36D-4201-940A-C24CF148EC17}" type="pres">
      <dgm:prSet presAssocID="{6DBDCD4D-5D4D-4906-9C5D-6AEFA475DD8B}" presName="Name9" presStyleLbl="sibTrans2D1" presStyleIdx="0" presStyleCnt="3" custAng="292960" custLinFactNeighborX="1492" custLinFactNeighborY="4355"/>
      <dgm:spPr/>
    </dgm:pt>
    <dgm:pt modelId="{1EFCCA55-AB5D-427D-9E39-DA34C1D180F5}" type="pres">
      <dgm:prSet presAssocID="{46A01893-0B80-4FDC-9BCD-219138AC7905}" presName="composite2" presStyleCnt="0"/>
      <dgm:spPr/>
    </dgm:pt>
    <dgm:pt modelId="{EBF1817D-65E6-4F6F-B1DB-C20FFEEED703}" type="pres">
      <dgm:prSet presAssocID="{46A01893-0B80-4FDC-9BCD-219138AC7905}" presName="dummyNode2" presStyleLbl="node1" presStyleIdx="0" presStyleCnt="4"/>
      <dgm:spPr/>
    </dgm:pt>
    <dgm:pt modelId="{3152093D-0AB1-441B-BF97-412F5757ECA3}" type="pres">
      <dgm:prSet presAssocID="{46A01893-0B80-4FDC-9BCD-219138AC7905}" presName="childNode2" presStyleLbl="bgAcc1" presStyleIdx="1" presStyleCnt="4" custScaleX="89940" custScaleY="167827" custLinFactNeighborX="43349" custLinFactNeighborY="-40789">
        <dgm:presLayoutVars>
          <dgm:bulletEnabled val="1"/>
        </dgm:presLayoutVars>
      </dgm:prSet>
      <dgm:spPr/>
    </dgm:pt>
    <dgm:pt modelId="{6071EA62-558F-43C0-B4C2-1095E32A940D}" type="pres">
      <dgm:prSet presAssocID="{46A01893-0B80-4FDC-9BCD-219138AC7905}" presName="childNode2tx" presStyleLbl="bgAcc1" presStyleIdx="1" presStyleCnt="4">
        <dgm:presLayoutVars>
          <dgm:bulletEnabled val="1"/>
        </dgm:presLayoutVars>
      </dgm:prSet>
      <dgm:spPr/>
    </dgm:pt>
    <dgm:pt modelId="{FAF8A940-11BF-4611-876C-9051270CFE88}" type="pres">
      <dgm:prSet presAssocID="{46A01893-0B80-4FDC-9BCD-219138AC7905}" presName="parentNode2" presStyleLbl="node1" presStyleIdx="1" presStyleCnt="4" custLinFactY="-39657" custLinFactNeighborX="19178" custLinFactNeighborY="-100000">
        <dgm:presLayoutVars>
          <dgm:chMax val="0"/>
          <dgm:bulletEnabled val="1"/>
        </dgm:presLayoutVars>
      </dgm:prSet>
      <dgm:spPr/>
    </dgm:pt>
    <dgm:pt modelId="{76A5C36D-D88D-4100-B921-0F80EBD92439}" type="pres">
      <dgm:prSet presAssocID="{46A01893-0B80-4FDC-9BCD-219138AC7905}" presName="connSite2" presStyleCnt="0"/>
      <dgm:spPr/>
    </dgm:pt>
    <dgm:pt modelId="{6B7B1E9E-1061-4D86-9899-A0C36F1E5222}" type="pres">
      <dgm:prSet presAssocID="{3DAC4BFB-F532-48FA-BD52-5D79B68400B7}" presName="Name18" presStyleLbl="sibTrans2D1" presStyleIdx="1" presStyleCnt="3" custAng="20730538" custLinFactNeighborX="9974" custLinFactNeighborY="-9725"/>
      <dgm:spPr/>
    </dgm:pt>
    <dgm:pt modelId="{A86662B5-6AF3-434B-865E-0AAC0ADE2F42}" type="pres">
      <dgm:prSet presAssocID="{B46D63AE-DD91-46E8-A524-988F35B956F0}" presName="composite1" presStyleCnt="0"/>
      <dgm:spPr/>
    </dgm:pt>
    <dgm:pt modelId="{C772BF8B-133C-4FEA-B7D5-8306607F9EB9}" type="pres">
      <dgm:prSet presAssocID="{B46D63AE-DD91-46E8-A524-988F35B956F0}" presName="dummyNode1" presStyleLbl="node1" presStyleIdx="1" presStyleCnt="4"/>
      <dgm:spPr/>
    </dgm:pt>
    <dgm:pt modelId="{C5A3C1EC-F7A1-4F61-A4A1-1F607103D2E1}" type="pres">
      <dgm:prSet presAssocID="{B46D63AE-DD91-46E8-A524-988F35B956F0}" presName="childNode1" presStyleLbl="bgAcc1" presStyleIdx="2" presStyleCnt="4" custScaleX="94802" custScaleY="190209" custLinFactNeighborX="16822" custLinFactNeighborY="-35078">
        <dgm:presLayoutVars>
          <dgm:bulletEnabled val="1"/>
        </dgm:presLayoutVars>
      </dgm:prSet>
      <dgm:spPr/>
    </dgm:pt>
    <dgm:pt modelId="{1F2E39BF-6BEE-4345-B8F8-726FAE7CB26D}" type="pres">
      <dgm:prSet presAssocID="{B46D63AE-DD91-46E8-A524-988F35B956F0}" presName="childNode1tx" presStyleLbl="bgAcc1" presStyleIdx="2" presStyleCnt="4">
        <dgm:presLayoutVars>
          <dgm:bulletEnabled val="1"/>
        </dgm:presLayoutVars>
      </dgm:prSet>
      <dgm:spPr/>
    </dgm:pt>
    <dgm:pt modelId="{F9F63C85-D91A-447F-A92E-53C92D1BAC21}" type="pres">
      <dgm:prSet presAssocID="{B46D63AE-DD91-46E8-A524-988F35B956F0}" presName="parentNode1" presStyleLbl="node1" presStyleIdx="2" presStyleCnt="4" custLinFactNeighborX="16251" custLinFactNeighborY="61921">
        <dgm:presLayoutVars>
          <dgm:chMax val="1"/>
          <dgm:bulletEnabled val="1"/>
        </dgm:presLayoutVars>
      </dgm:prSet>
      <dgm:spPr/>
    </dgm:pt>
    <dgm:pt modelId="{C2E45422-7AD8-4CEB-A245-357A55BF12CE}" type="pres">
      <dgm:prSet presAssocID="{B46D63AE-DD91-46E8-A524-988F35B956F0}" presName="connSite1" presStyleCnt="0"/>
      <dgm:spPr/>
    </dgm:pt>
    <dgm:pt modelId="{E9E7DF4F-37DB-4744-A740-E76376A91C7B}" type="pres">
      <dgm:prSet presAssocID="{F36A62DB-B49F-49C2-AA69-084C37B5A91B}" presName="Name9" presStyleLbl="sibTrans2D1" presStyleIdx="2" presStyleCnt="3" custAng="757025" custLinFactNeighborX="-741" custLinFactNeighborY="13520"/>
      <dgm:spPr/>
    </dgm:pt>
    <dgm:pt modelId="{094CFC7F-AD05-4BD8-969D-2C8E0E2BEE68}" type="pres">
      <dgm:prSet presAssocID="{4FBBF60E-8915-4A39-ADEB-9E52FF9F2F9F}" presName="composite2" presStyleCnt="0"/>
      <dgm:spPr/>
    </dgm:pt>
    <dgm:pt modelId="{CA8C1CFE-602C-4552-A151-92A423BA3DA5}" type="pres">
      <dgm:prSet presAssocID="{4FBBF60E-8915-4A39-ADEB-9E52FF9F2F9F}" presName="dummyNode2" presStyleLbl="node1" presStyleIdx="2" presStyleCnt="4"/>
      <dgm:spPr/>
    </dgm:pt>
    <dgm:pt modelId="{8B97B92D-956B-4949-B392-5E9C1084F536}" type="pres">
      <dgm:prSet presAssocID="{4FBBF60E-8915-4A39-ADEB-9E52FF9F2F9F}" presName="childNode2" presStyleLbl="bgAcc1" presStyleIdx="3" presStyleCnt="4" custScaleY="199917" custLinFactNeighborX="2065" custLinFactNeighborY="-27358">
        <dgm:presLayoutVars>
          <dgm:bulletEnabled val="1"/>
        </dgm:presLayoutVars>
      </dgm:prSet>
      <dgm:spPr/>
    </dgm:pt>
    <dgm:pt modelId="{3C250F2E-008C-41BD-9E4D-AE0187747450}" type="pres">
      <dgm:prSet presAssocID="{4FBBF60E-8915-4A39-ADEB-9E52FF9F2F9F}" presName="childNode2tx" presStyleLbl="bgAcc1" presStyleIdx="3" presStyleCnt="4">
        <dgm:presLayoutVars>
          <dgm:bulletEnabled val="1"/>
        </dgm:presLayoutVars>
      </dgm:prSet>
      <dgm:spPr/>
    </dgm:pt>
    <dgm:pt modelId="{959FB9C7-044B-4691-9B60-27F13D7FF206}" type="pres">
      <dgm:prSet presAssocID="{4FBBF60E-8915-4A39-ADEB-9E52FF9F2F9F}" presName="parentNode2" presStyleLbl="node1" presStyleIdx="3" presStyleCnt="4" custLinFactY="-41042" custLinFactNeighborX="-30047" custLinFactNeighborY="-100000">
        <dgm:presLayoutVars>
          <dgm:chMax val="0"/>
          <dgm:bulletEnabled val="1"/>
        </dgm:presLayoutVars>
      </dgm:prSet>
      <dgm:spPr/>
    </dgm:pt>
    <dgm:pt modelId="{5DAB5551-DB5B-41BE-BA17-C4ABAD320780}" type="pres">
      <dgm:prSet presAssocID="{4FBBF60E-8915-4A39-ADEB-9E52FF9F2F9F}" presName="connSite2" presStyleCnt="0"/>
      <dgm:spPr/>
    </dgm:pt>
  </dgm:ptLst>
  <dgm:cxnLst>
    <dgm:cxn modelId="{6C798000-C8F4-4A24-A656-D805CFFF98B0}" type="presOf" srcId="{2527DE8B-DD5E-4C9D-98D8-D54F238CCC32}" destId="{5DA8FF04-1814-4104-8C79-CF8F32F62626}" srcOrd="0" destOrd="0" presId="urn:microsoft.com/office/officeart/2005/8/layout/hProcess4"/>
    <dgm:cxn modelId="{6A739C05-E69D-4CDC-878A-41784B44275C}" type="presOf" srcId="{9ADCD0C6-2DF4-4414-80F4-0753F34F8B10}" destId="{C5A3C1EC-F7A1-4F61-A4A1-1F607103D2E1}" srcOrd="0" destOrd="2" presId="urn:microsoft.com/office/officeart/2005/8/layout/hProcess4"/>
    <dgm:cxn modelId="{64ED4D07-6BE1-494E-A3F6-5EDDB98FB06B}" type="presOf" srcId="{3DAC4BFB-F532-48FA-BD52-5D79B68400B7}" destId="{6B7B1E9E-1061-4D86-9899-A0C36F1E5222}" srcOrd="0" destOrd="0" presId="urn:microsoft.com/office/officeart/2005/8/layout/hProcess4"/>
    <dgm:cxn modelId="{51E77B08-7920-459C-A9F8-8271DEC785DB}" type="presOf" srcId="{AD5CCCE5-8C99-4DFA-9BC8-F73EC939AE09}" destId="{D734245C-BC1C-409C-A4C7-26C2C5E161A7}" srcOrd="1" destOrd="3" presId="urn:microsoft.com/office/officeart/2005/8/layout/hProcess4"/>
    <dgm:cxn modelId="{63EF0209-B4C5-48B4-AD12-2ECE6371B139}" srcId="{AEDA7D81-E05D-4281-8411-E00C93BE17BE}" destId="{977AD5B6-4B58-4568-88B0-635C512D434F}" srcOrd="1" destOrd="0" parTransId="{74C026EB-077E-4F64-B015-576A51320710}" sibTransId="{94C3E956-46B5-4A7A-AB4F-697898833705}"/>
    <dgm:cxn modelId="{8C6B2F09-0E01-4D98-A073-11CE6DDB1EB5}" type="presOf" srcId="{4FBBF60E-8915-4A39-ADEB-9E52FF9F2F9F}" destId="{959FB9C7-044B-4691-9B60-27F13D7FF206}" srcOrd="0" destOrd="0" presId="urn:microsoft.com/office/officeart/2005/8/layout/hProcess4"/>
    <dgm:cxn modelId="{28DD0E0C-5C16-4E77-B025-982C19064D1C}" type="presOf" srcId="{96270BF1-26D5-4ABC-96FE-7DD5F4BDC185}" destId="{3152093D-0AB1-441B-BF97-412F5757ECA3}" srcOrd="0" destOrd="1" presId="urn:microsoft.com/office/officeart/2005/8/layout/hProcess4"/>
    <dgm:cxn modelId="{570FC70E-5A44-4C26-AACA-ED7CC58287FB}" type="presOf" srcId="{977AD5B6-4B58-4568-88B0-635C512D434F}" destId="{3C250F2E-008C-41BD-9E4D-AE0187747450}" srcOrd="1" destOrd="2" presId="urn:microsoft.com/office/officeart/2005/8/layout/hProcess4"/>
    <dgm:cxn modelId="{A7DE4B12-4F18-48C7-9E4C-0CB66CE46DE0}" type="presOf" srcId="{AD5CCCE5-8C99-4DFA-9BC8-F73EC939AE09}" destId="{7C012CB9-3F7D-4BEF-8F75-FAF4D68033E6}" srcOrd="0" destOrd="3" presId="urn:microsoft.com/office/officeart/2005/8/layout/hProcess4"/>
    <dgm:cxn modelId="{76D2D512-BDDB-4850-AEEE-2D5130AC18D6}" srcId="{FFBA496B-DE16-4E6A-BEB0-0D34153A72C3}" destId="{ECC53B15-A6FB-4800-B122-EB3DBDECBA56}" srcOrd="1" destOrd="0" parTransId="{98CD3EAB-078B-43F0-98A4-08AAB4413F43}" sibTransId="{A402CE1B-4ED7-4D03-83D2-49D7E813C3C7}"/>
    <dgm:cxn modelId="{9F662F15-1A3B-4CF9-AF2F-3E5C1C09B1F6}" srcId="{80F0A2B3-D6EB-4612-A1C9-DE145F7A75BE}" destId="{4778E84F-A02A-441C-8615-C7691025A5C3}" srcOrd="3" destOrd="0" parTransId="{E913753F-9F8B-45FB-9016-9ACAEB086979}" sibTransId="{F60B04B8-EDB9-45C1-A7DE-D9AB310D1D77}"/>
    <dgm:cxn modelId="{E8568119-079C-409C-BAFD-B25B6E833FD1}" type="presOf" srcId="{54770239-DA0C-493A-910B-49771163399C}" destId="{16A8A6E1-4F90-41F2-A6BC-A4717CFA8C09}" srcOrd="0" destOrd="0" presId="urn:microsoft.com/office/officeart/2005/8/layout/hProcess4"/>
    <dgm:cxn modelId="{460D7E1A-CDC3-4067-8690-145EA8F46F2F}" type="presOf" srcId="{79072710-751B-41FB-8261-5557BB246A9B}" destId="{7C012CB9-3F7D-4BEF-8F75-FAF4D68033E6}" srcOrd="0" destOrd="5" presId="urn:microsoft.com/office/officeart/2005/8/layout/hProcess4"/>
    <dgm:cxn modelId="{85A9E42A-EF2E-4BC1-9647-A94DA5423C40}" type="presOf" srcId="{79072710-751B-41FB-8261-5557BB246A9B}" destId="{D734245C-BC1C-409C-A4C7-26C2C5E161A7}" srcOrd="1" destOrd="5" presId="urn:microsoft.com/office/officeart/2005/8/layout/hProcess4"/>
    <dgm:cxn modelId="{FF390A33-A36A-478F-A6B6-2C021ACCC0BB}" type="presOf" srcId="{F36A62DB-B49F-49C2-AA69-084C37B5A91B}" destId="{E9E7DF4F-37DB-4744-A740-E76376A91C7B}" srcOrd="0" destOrd="0" presId="urn:microsoft.com/office/officeart/2005/8/layout/hProcess4"/>
    <dgm:cxn modelId="{6912F439-8A74-4802-B277-1C3403DEA91B}" srcId="{B46D63AE-DD91-46E8-A524-988F35B956F0}" destId="{80F0A2B3-D6EB-4612-A1C9-DE145F7A75BE}" srcOrd="0" destOrd="0" parTransId="{C9059EE1-306A-45C4-89BB-F6E2C506153B}" sibTransId="{8814D11F-4AF3-481B-A3BD-26A4322CD16F}"/>
    <dgm:cxn modelId="{22DECC3A-9B4F-4C50-8F87-2173E05AD53F}" type="presOf" srcId="{9D956C8F-2B7D-40A2-B9B1-EFDA8FACBF3A}" destId="{D734245C-BC1C-409C-A4C7-26C2C5E161A7}" srcOrd="1" destOrd="1" presId="urn:microsoft.com/office/officeart/2005/8/layout/hProcess4"/>
    <dgm:cxn modelId="{F22E0E5B-DD5E-400D-B9E6-70FBFD59CB69}" type="presOf" srcId="{6DBDCD4D-5D4D-4906-9C5D-6AEFA475DD8B}" destId="{AE09586A-D36D-4201-940A-C24CF148EC17}" srcOrd="0" destOrd="0" presId="urn:microsoft.com/office/officeart/2005/8/layout/hProcess4"/>
    <dgm:cxn modelId="{39D9455F-C2BD-474D-A42B-8E21EE9B6FC1}" srcId="{46A01893-0B80-4FDC-9BCD-219138AC7905}" destId="{774B5002-E923-40DD-A612-3B44594BA493}" srcOrd="0" destOrd="0" parTransId="{4D87ED19-7F34-428A-AEBA-49B19DED8C1C}" sibTransId="{011B56F4-D23A-4617-BF38-A69177183F9B}"/>
    <dgm:cxn modelId="{F675C45F-0AC7-4C39-93C7-5509A6551219}" srcId="{FFBA496B-DE16-4E6A-BEB0-0D34153A72C3}" destId="{AD5CCCE5-8C99-4DFA-9BC8-F73EC939AE09}" srcOrd="2" destOrd="0" parTransId="{75D2830E-1E48-4BA8-8EBB-082A5DE5FA1B}" sibTransId="{7FF72507-C996-44D4-99D3-5FDD48E83D49}"/>
    <dgm:cxn modelId="{88C20D62-E8D9-4435-8BD6-18AD8A99BF77}" type="presOf" srcId="{0BFA815C-8539-4FCF-8BEA-BF10156A7D81}" destId="{7C012CB9-3F7D-4BEF-8F75-FAF4D68033E6}" srcOrd="0" destOrd="4" presId="urn:microsoft.com/office/officeart/2005/8/layout/hProcess4"/>
    <dgm:cxn modelId="{E6B11043-038D-4309-A09D-D189F4732BC3}" type="presOf" srcId="{774B5002-E923-40DD-A612-3B44594BA493}" destId="{3152093D-0AB1-441B-BF97-412F5757ECA3}" srcOrd="0" destOrd="0" presId="urn:microsoft.com/office/officeart/2005/8/layout/hProcess4"/>
    <dgm:cxn modelId="{15341C65-CD6D-43A0-A0DF-87960E3167FA}" type="presOf" srcId="{AEDA7D81-E05D-4281-8411-E00C93BE17BE}" destId="{3C250F2E-008C-41BD-9E4D-AE0187747450}" srcOrd="1" destOrd="0" presId="urn:microsoft.com/office/officeart/2005/8/layout/hProcess4"/>
    <dgm:cxn modelId="{D49A496E-E844-47E7-B492-5982D30A329D}" type="presOf" srcId="{27206395-3145-4DBE-BB0E-237709A7D63C}" destId="{8B97B92D-956B-4949-B392-5E9C1084F536}" srcOrd="0" destOrd="1" presId="urn:microsoft.com/office/officeart/2005/8/layout/hProcess4"/>
    <dgm:cxn modelId="{9D79EF4F-0C39-47EF-92BB-95BF9E732943}" type="presOf" srcId="{80F0A2B3-D6EB-4612-A1C9-DE145F7A75BE}" destId="{1F2E39BF-6BEE-4345-B8F8-726FAE7CB26D}" srcOrd="1" destOrd="0" presId="urn:microsoft.com/office/officeart/2005/8/layout/hProcess4"/>
    <dgm:cxn modelId="{DF31EE73-A020-48ED-8BFF-41EAC523DED1}" type="presOf" srcId="{42BBEA75-3ED3-42C4-BFE2-0BA514FFC71A}" destId="{C5A3C1EC-F7A1-4F61-A4A1-1F607103D2E1}" srcOrd="0" destOrd="3" presId="urn:microsoft.com/office/officeart/2005/8/layout/hProcess4"/>
    <dgm:cxn modelId="{2A7A6874-034F-43C4-90F0-2141FB6949CC}" srcId="{54770239-DA0C-493A-910B-49771163399C}" destId="{B46D63AE-DD91-46E8-A524-988F35B956F0}" srcOrd="2" destOrd="0" parTransId="{21A1F84F-A92D-4938-8B14-B989CFAC9467}" sibTransId="{F36A62DB-B49F-49C2-AA69-084C37B5A91B}"/>
    <dgm:cxn modelId="{DFF93F76-EEF0-4B87-B482-CC98071A368C}" srcId="{54770239-DA0C-493A-910B-49771163399C}" destId="{2527DE8B-DD5E-4C9D-98D8-D54F238CCC32}" srcOrd="0" destOrd="0" parTransId="{F24CC6DE-887B-43B8-862D-DAE32853C4A2}" sibTransId="{6DBDCD4D-5D4D-4906-9C5D-6AEFA475DD8B}"/>
    <dgm:cxn modelId="{8D959882-246E-4526-8FAB-4E96673BDA2D}" srcId="{46A01893-0B80-4FDC-9BCD-219138AC7905}" destId="{96270BF1-26D5-4ABC-96FE-7DD5F4BDC185}" srcOrd="1" destOrd="0" parTransId="{00E38DDE-AB95-4FD0-990F-DCECCC4A7C4B}" sibTransId="{D04E448A-687B-4192-85D2-F249B949CC5E}"/>
    <dgm:cxn modelId="{6DD97289-6E90-4E15-BD33-B4BCEDCEF7F2}" type="presOf" srcId="{CE4A245B-06EB-4203-801A-C2C1C2250327}" destId="{3152093D-0AB1-441B-BF97-412F5757ECA3}" srcOrd="0" destOrd="2" presId="urn:microsoft.com/office/officeart/2005/8/layout/hProcess4"/>
    <dgm:cxn modelId="{D1883D8B-6878-4D73-955E-12A0857B84E4}" srcId="{80F0A2B3-D6EB-4612-A1C9-DE145F7A75BE}" destId="{42BBEA75-3ED3-42C4-BFE2-0BA514FFC71A}" srcOrd="2" destOrd="0" parTransId="{F1C914E5-A4E8-457B-8162-A697CFADCA7D}" sibTransId="{C3B685DD-5CBD-45E7-B5A2-A23B790B9A23}"/>
    <dgm:cxn modelId="{4077C292-8BAD-432A-ACAD-F57ED9C9E14C}" srcId="{AEDA7D81-E05D-4281-8411-E00C93BE17BE}" destId="{27206395-3145-4DBE-BB0E-237709A7D63C}" srcOrd="0" destOrd="0" parTransId="{10BFA9D4-C360-4E46-A20C-DA2729CB7571}" sibTransId="{4F7C8922-5507-49EE-9592-879EA367B1F5}"/>
    <dgm:cxn modelId="{85DCE694-A05D-4208-A426-95A6853C74B5}" srcId="{2527DE8B-DD5E-4C9D-98D8-D54F238CCC32}" destId="{FFBA496B-DE16-4E6A-BEB0-0D34153A72C3}" srcOrd="0" destOrd="0" parTransId="{1FB9D560-7425-4F75-A2B2-EC390AE51C9C}" sibTransId="{71985831-0379-4FFC-B997-7A220399DC17}"/>
    <dgm:cxn modelId="{E49A76A1-4C6D-4E7B-AF1E-A133FAAF752A}" srcId="{4FBBF60E-8915-4A39-ADEB-9E52FF9F2F9F}" destId="{AEDA7D81-E05D-4281-8411-E00C93BE17BE}" srcOrd="0" destOrd="0" parTransId="{E408F075-9121-440B-AC17-360560028EA6}" sibTransId="{D6FAC917-44E3-45F3-B83A-F0814D4E06D2}"/>
    <dgm:cxn modelId="{78E8FAA1-CDFD-463B-AB58-F8983FE46FA5}" type="presOf" srcId="{27206395-3145-4DBE-BB0E-237709A7D63C}" destId="{3C250F2E-008C-41BD-9E4D-AE0187747450}" srcOrd="1" destOrd="1" presId="urn:microsoft.com/office/officeart/2005/8/layout/hProcess4"/>
    <dgm:cxn modelId="{6857AAA3-5101-4EAA-8C31-D4B598377FB4}" type="presOf" srcId="{CE4A245B-06EB-4203-801A-C2C1C2250327}" destId="{6071EA62-558F-43C0-B4C2-1095E32A940D}" srcOrd="1" destOrd="2" presId="urn:microsoft.com/office/officeart/2005/8/layout/hProcess4"/>
    <dgm:cxn modelId="{371E27A7-D379-4EA3-A136-710260C00DD1}" type="presOf" srcId="{0BFA815C-8539-4FCF-8BEA-BF10156A7D81}" destId="{D734245C-BC1C-409C-A4C7-26C2C5E161A7}" srcOrd="1" destOrd="4" presId="urn:microsoft.com/office/officeart/2005/8/layout/hProcess4"/>
    <dgm:cxn modelId="{618D9BA7-688F-424C-82B8-BB79A922FE16}" type="presOf" srcId="{ECC53B15-A6FB-4800-B122-EB3DBDECBA56}" destId="{7C012CB9-3F7D-4BEF-8F75-FAF4D68033E6}" srcOrd="0" destOrd="2" presId="urn:microsoft.com/office/officeart/2005/8/layout/hProcess4"/>
    <dgm:cxn modelId="{AB2F98A8-6D4C-4FA8-8769-28C1698C0A6D}" type="presOf" srcId="{FFBA496B-DE16-4E6A-BEB0-0D34153A72C3}" destId="{7C012CB9-3F7D-4BEF-8F75-FAF4D68033E6}" srcOrd="0" destOrd="0" presId="urn:microsoft.com/office/officeart/2005/8/layout/hProcess4"/>
    <dgm:cxn modelId="{16E657A9-A829-43B1-841A-2136A42F3A99}" srcId="{54770239-DA0C-493A-910B-49771163399C}" destId="{46A01893-0B80-4FDC-9BCD-219138AC7905}" srcOrd="1" destOrd="0" parTransId="{E7362CB5-7CBF-4C50-8D78-C142A51B656A}" sibTransId="{3DAC4BFB-F532-48FA-BD52-5D79B68400B7}"/>
    <dgm:cxn modelId="{A2E590AB-F9AE-4FD3-9C5D-5798E0C3521A}" srcId="{80F0A2B3-D6EB-4612-A1C9-DE145F7A75BE}" destId="{A96F698E-B9F8-4F9E-AEF3-E87B6F524D13}" srcOrd="0" destOrd="0" parTransId="{D89B9648-0996-43A0-A307-FF2882C15DEB}" sibTransId="{E3634378-AC0D-4983-B58C-307C75DFA4CA}"/>
    <dgm:cxn modelId="{6185ABAF-9243-4ABE-92AF-F5FEF8660E7A}" type="presOf" srcId="{B46D63AE-DD91-46E8-A524-988F35B956F0}" destId="{F9F63C85-D91A-447F-A92E-53C92D1BAC21}" srcOrd="0" destOrd="0" presId="urn:microsoft.com/office/officeart/2005/8/layout/hProcess4"/>
    <dgm:cxn modelId="{70C16DB0-3E67-4664-BBBE-B6621911C601}" type="presOf" srcId="{4778E84F-A02A-441C-8615-C7691025A5C3}" destId="{1F2E39BF-6BEE-4345-B8F8-726FAE7CB26D}" srcOrd="1" destOrd="4" presId="urn:microsoft.com/office/officeart/2005/8/layout/hProcess4"/>
    <dgm:cxn modelId="{6521F8B3-3874-4CE9-9BCE-007FBFCCC6F9}" srcId="{80F0A2B3-D6EB-4612-A1C9-DE145F7A75BE}" destId="{9ADCD0C6-2DF4-4414-80F4-0753F34F8B10}" srcOrd="1" destOrd="0" parTransId="{BEE552FD-B539-48F0-B5A0-D2B74606C69A}" sibTransId="{918FEC13-C0B0-4519-8C12-7E2057F50FF9}"/>
    <dgm:cxn modelId="{BD9461B7-336A-41A4-A206-698871EE082A}" type="presOf" srcId="{A96F698E-B9F8-4F9E-AEF3-E87B6F524D13}" destId="{1F2E39BF-6BEE-4345-B8F8-726FAE7CB26D}" srcOrd="1" destOrd="1" presId="urn:microsoft.com/office/officeart/2005/8/layout/hProcess4"/>
    <dgm:cxn modelId="{0D5CFABC-D81F-4069-8C9C-F8590F794CF6}" srcId="{54770239-DA0C-493A-910B-49771163399C}" destId="{4FBBF60E-8915-4A39-ADEB-9E52FF9F2F9F}" srcOrd="3" destOrd="0" parTransId="{0455112C-555E-466D-9D29-A7DB4D0F75E1}" sibTransId="{04372C40-BD79-4CE0-9EBD-EA04AFC56B86}"/>
    <dgm:cxn modelId="{86600CBD-0E9C-4403-AAD3-7ECB51554FA8}" type="presOf" srcId="{977AD5B6-4B58-4568-88B0-635C512D434F}" destId="{8B97B92D-956B-4949-B392-5E9C1084F536}" srcOrd="0" destOrd="2" presId="urn:microsoft.com/office/officeart/2005/8/layout/hProcess4"/>
    <dgm:cxn modelId="{39C6F2BD-DEC6-48F1-A900-90D88D90AFE3}" srcId="{FFBA496B-DE16-4E6A-BEB0-0D34153A72C3}" destId="{0BFA815C-8539-4FCF-8BEA-BF10156A7D81}" srcOrd="3" destOrd="0" parTransId="{5C2773C4-FCB9-42E9-97F6-415D82BCA6E0}" sibTransId="{F7838615-A936-4DA7-9368-4CA7AB6812A3}"/>
    <dgm:cxn modelId="{646004C0-BA41-45F1-937D-86B9FFAFE303}" type="presOf" srcId="{AEDA7D81-E05D-4281-8411-E00C93BE17BE}" destId="{8B97B92D-956B-4949-B392-5E9C1084F536}" srcOrd="0" destOrd="0" presId="urn:microsoft.com/office/officeart/2005/8/layout/hProcess4"/>
    <dgm:cxn modelId="{EA0564C1-9C12-4C1A-8A34-64F5A93175A9}" srcId="{FFBA496B-DE16-4E6A-BEB0-0D34153A72C3}" destId="{79072710-751B-41FB-8261-5557BB246A9B}" srcOrd="4" destOrd="0" parTransId="{FE4913F4-D3FA-42B5-B9CA-5BCFFC732CAB}" sibTransId="{EC9DDB3C-418D-4949-9C9C-0DAD609F1213}"/>
    <dgm:cxn modelId="{EFDCFBC4-161D-41E9-A6B5-CEDE12DAC395}" type="presOf" srcId="{46A01893-0B80-4FDC-9BCD-219138AC7905}" destId="{FAF8A940-11BF-4611-876C-9051270CFE88}" srcOrd="0" destOrd="0" presId="urn:microsoft.com/office/officeart/2005/8/layout/hProcess4"/>
    <dgm:cxn modelId="{1FC4FCC4-D500-4E40-BBA1-44DE561F32FA}" type="presOf" srcId="{ECC53B15-A6FB-4800-B122-EB3DBDECBA56}" destId="{D734245C-BC1C-409C-A4C7-26C2C5E161A7}" srcOrd="1" destOrd="2" presId="urn:microsoft.com/office/officeart/2005/8/layout/hProcess4"/>
    <dgm:cxn modelId="{E8AE63C7-A61E-4561-9976-D8B8649B6AF7}" type="presOf" srcId="{9D956C8F-2B7D-40A2-B9B1-EFDA8FACBF3A}" destId="{7C012CB9-3F7D-4BEF-8F75-FAF4D68033E6}" srcOrd="0" destOrd="1" presId="urn:microsoft.com/office/officeart/2005/8/layout/hProcess4"/>
    <dgm:cxn modelId="{CFC2F9C7-4669-4B45-BC41-A5509525119E}" type="presOf" srcId="{80F0A2B3-D6EB-4612-A1C9-DE145F7A75BE}" destId="{C5A3C1EC-F7A1-4F61-A4A1-1F607103D2E1}" srcOrd="0" destOrd="0" presId="urn:microsoft.com/office/officeart/2005/8/layout/hProcess4"/>
    <dgm:cxn modelId="{9DED67CC-6B0B-4AB2-B72D-1777AEA65295}" type="presOf" srcId="{A96F698E-B9F8-4F9E-AEF3-E87B6F524D13}" destId="{C5A3C1EC-F7A1-4F61-A4A1-1F607103D2E1}" srcOrd="0" destOrd="1" presId="urn:microsoft.com/office/officeart/2005/8/layout/hProcess4"/>
    <dgm:cxn modelId="{C968BDCC-3D61-4A12-A028-8000213BBF26}" srcId="{FFBA496B-DE16-4E6A-BEB0-0D34153A72C3}" destId="{9D956C8F-2B7D-40A2-B9B1-EFDA8FACBF3A}" srcOrd="0" destOrd="0" parTransId="{064307CF-E040-46E9-90A7-96FD234BDE6A}" sibTransId="{3B497E33-7BAA-463D-96AB-A5629216C152}"/>
    <dgm:cxn modelId="{32299ECF-A258-410C-822C-D59EDE480407}" type="presOf" srcId="{FFBA496B-DE16-4E6A-BEB0-0D34153A72C3}" destId="{D734245C-BC1C-409C-A4C7-26C2C5E161A7}" srcOrd="1" destOrd="0" presId="urn:microsoft.com/office/officeart/2005/8/layout/hProcess4"/>
    <dgm:cxn modelId="{129851D0-8CF4-4E8B-80CC-B24E03DD1B59}" type="presOf" srcId="{9ADCD0C6-2DF4-4414-80F4-0753F34F8B10}" destId="{1F2E39BF-6BEE-4345-B8F8-726FAE7CB26D}" srcOrd="1" destOrd="2" presId="urn:microsoft.com/office/officeart/2005/8/layout/hProcess4"/>
    <dgm:cxn modelId="{005F2BDA-5C79-492D-91D9-36D207E64040}" type="presOf" srcId="{42BBEA75-3ED3-42C4-BFE2-0BA514FFC71A}" destId="{1F2E39BF-6BEE-4345-B8F8-726FAE7CB26D}" srcOrd="1" destOrd="3" presId="urn:microsoft.com/office/officeart/2005/8/layout/hProcess4"/>
    <dgm:cxn modelId="{E2DABDE7-CC9F-4166-ACCB-F6875664517B}" type="presOf" srcId="{96270BF1-26D5-4ABC-96FE-7DD5F4BDC185}" destId="{6071EA62-558F-43C0-B4C2-1095E32A940D}" srcOrd="1" destOrd="1" presId="urn:microsoft.com/office/officeart/2005/8/layout/hProcess4"/>
    <dgm:cxn modelId="{B117D3F0-60C2-4F00-B4C1-933691A0165B}" type="presOf" srcId="{774B5002-E923-40DD-A612-3B44594BA493}" destId="{6071EA62-558F-43C0-B4C2-1095E32A940D}" srcOrd="1" destOrd="0" presId="urn:microsoft.com/office/officeart/2005/8/layout/hProcess4"/>
    <dgm:cxn modelId="{BD5B11F4-C988-4038-8445-B0AB52DAB813}" type="presOf" srcId="{4778E84F-A02A-441C-8615-C7691025A5C3}" destId="{C5A3C1EC-F7A1-4F61-A4A1-1F607103D2E1}" srcOrd="0" destOrd="4" presId="urn:microsoft.com/office/officeart/2005/8/layout/hProcess4"/>
    <dgm:cxn modelId="{F40D1AFD-29AC-4C45-8307-2777E655F136}" srcId="{46A01893-0B80-4FDC-9BCD-219138AC7905}" destId="{CE4A245B-06EB-4203-801A-C2C1C2250327}" srcOrd="2" destOrd="0" parTransId="{76AD2F9B-C924-4241-BB12-318719CFA17C}" sibTransId="{96A98597-1420-4C7D-918D-C6F7C6F0A656}"/>
    <dgm:cxn modelId="{4C6DC8C9-9ECB-475B-A7C0-4BE9C8ED8900}" type="presParOf" srcId="{16A8A6E1-4F90-41F2-A6BC-A4717CFA8C09}" destId="{1341A012-DBC7-4C56-B300-7A310E6C8744}" srcOrd="0" destOrd="0" presId="urn:microsoft.com/office/officeart/2005/8/layout/hProcess4"/>
    <dgm:cxn modelId="{77FC733E-540B-4105-B7EA-9603FC551C51}" type="presParOf" srcId="{16A8A6E1-4F90-41F2-A6BC-A4717CFA8C09}" destId="{3A397C64-DC46-4D4C-BCDA-5BA381C586EC}" srcOrd="1" destOrd="0" presId="urn:microsoft.com/office/officeart/2005/8/layout/hProcess4"/>
    <dgm:cxn modelId="{5256AD40-555B-4C8F-A8CE-A4039AB2F56C}" type="presParOf" srcId="{16A8A6E1-4F90-41F2-A6BC-A4717CFA8C09}" destId="{6FE2513E-333B-4335-B5C5-329D6AA6E7BA}" srcOrd="2" destOrd="0" presId="urn:microsoft.com/office/officeart/2005/8/layout/hProcess4"/>
    <dgm:cxn modelId="{95BEEBD1-1E5E-4085-BCA2-F4530BAFB9D7}" type="presParOf" srcId="{6FE2513E-333B-4335-B5C5-329D6AA6E7BA}" destId="{6BDF16FB-AA08-4332-980F-BF8DB24EB3E0}" srcOrd="0" destOrd="0" presId="urn:microsoft.com/office/officeart/2005/8/layout/hProcess4"/>
    <dgm:cxn modelId="{A301FB04-0C34-40F2-9160-4C42038853E4}" type="presParOf" srcId="{6BDF16FB-AA08-4332-980F-BF8DB24EB3E0}" destId="{7407D293-5C5C-47D0-88D5-2A68D4315D06}" srcOrd="0" destOrd="0" presId="urn:microsoft.com/office/officeart/2005/8/layout/hProcess4"/>
    <dgm:cxn modelId="{FC6BF080-2EE6-4781-ABDC-F558C2E5494A}" type="presParOf" srcId="{6BDF16FB-AA08-4332-980F-BF8DB24EB3E0}" destId="{7C012CB9-3F7D-4BEF-8F75-FAF4D68033E6}" srcOrd="1" destOrd="0" presId="urn:microsoft.com/office/officeart/2005/8/layout/hProcess4"/>
    <dgm:cxn modelId="{4598AE83-5F8E-48A2-A96D-C166AFDE23E9}" type="presParOf" srcId="{6BDF16FB-AA08-4332-980F-BF8DB24EB3E0}" destId="{D734245C-BC1C-409C-A4C7-26C2C5E161A7}" srcOrd="2" destOrd="0" presId="urn:microsoft.com/office/officeart/2005/8/layout/hProcess4"/>
    <dgm:cxn modelId="{F601D034-02BC-4BBC-953F-72ECB888B872}" type="presParOf" srcId="{6BDF16FB-AA08-4332-980F-BF8DB24EB3E0}" destId="{5DA8FF04-1814-4104-8C79-CF8F32F62626}" srcOrd="3" destOrd="0" presId="urn:microsoft.com/office/officeart/2005/8/layout/hProcess4"/>
    <dgm:cxn modelId="{1E3CDDBD-7BD9-48F1-BCFB-03844467233A}" type="presParOf" srcId="{6BDF16FB-AA08-4332-980F-BF8DB24EB3E0}" destId="{1B6B0578-D747-46DD-86BE-71C77A0DD618}" srcOrd="4" destOrd="0" presId="urn:microsoft.com/office/officeart/2005/8/layout/hProcess4"/>
    <dgm:cxn modelId="{6B86FAD9-0148-4B8B-8526-10525D1D3962}" type="presParOf" srcId="{6FE2513E-333B-4335-B5C5-329D6AA6E7BA}" destId="{AE09586A-D36D-4201-940A-C24CF148EC17}" srcOrd="1" destOrd="0" presId="urn:microsoft.com/office/officeart/2005/8/layout/hProcess4"/>
    <dgm:cxn modelId="{CCC99F0C-6867-447F-93C1-471D9168BA43}" type="presParOf" srcId="{6FE2513E-333B-4335-B5C5-329D6AA6E7BA}" destId="{1EFCCA55-AB5D-427D-9E39-DA34C1D180F5}" srcOrd="2" destOrd="0" presId="urn:microsoft.com/office/officeart/2005/8/layout/hProcess4"/>
    <dgm:cxn modelId="{7C012F8A-04BF-4BF6-BE8F-A64ACC534F98}" type="presParOf" srcId="{1EFCCA55-AB5D-427D-9E39-DA34C1D180F5}" destId="{EBF1817D-65E6-4F6F-B1DB-C20FFEEED703}" srcOrd="0" destOrd="0" presId="urn:microsoft.com/office/officeart/2005/8/layout/hProcess4"/>
    <dgm:cxn modelId="{94178A2E-FAAF-4DD7-8AC0-CCEC01F91D7C}" type="presParOf" srcId="{1EFCCA55-AB5D-427D-9E39-DA34C1D180F5}" destId="{3152093D-0AB1-441B-BF97-412F5757ECA3}" srcOrd="1" destOrd="0" presId="urn:microsoft.com/office/officeart/2005/8/layout/hProcess4"/>
    <dgm:cxn modelId="{3D2328A9-6047-493F-9943-A11C3C9646B0}" type="presParOf" srcId="{1EFCCA55-AB5D-427D-9E39-DA34C1D180F5}" destId="{6071EA62-558F-43C0-B4C2-1095E32A940D}" srcOrd="2" destOrd="0" presId="urn:microsoft.com/office/officeart/2005/8/layout/hProcess4"/>
    <dgm:cxn modelId="{C04982B8-3DAD-480D-B0C5-6A87EC375C11}" type="presParOf" srcId="{1EFCCA55-AB5D-427D-9E39-DA34C1D180F5}" destId="{FAF8A940-11BF-4611-876C-9051270CFE88}" srcOrd="3" destOrd="0" presId="urn:microsoft.com/office/officeart/2005/8/layout/hProcess4"/>
    <dgm:cxn modelId="{F31B7C26-2028-4B32-848C-47FE40B4171C}" type="presParOf" srcId="{1EFCCA55-AB5D-427D-9E39-DA34C1D180F5}" destId="{76A5C36D-D88D-4100-B921-0F80EBD92439}" srcOrd="4" destOrd="0" presId="urn:microsoft.com/office/officeart/2005/8/layout/hProcess4"/>
    <dgm:cxn modelId="{26C85F01-0AB3-4B83-8159-DAA079B8C0A8}" type="presParOf" srcId="{6FE2513E-333B-4335-B5C5-329D6AA6E7BA}" destId="{6B7B1E9E-1061-4D86-9899-A0C36F1E5222}" srcOrd="3" destOrd="0" presId="urn:microsoft.com/office/officeart/2005/8/layout/hProcess4"/>
    <dgm:cxn modelId="{137CACC8-7DB9-426C-A871-B78C111AEDFB}" type="presParOf" srcId="{6FE2513E-333B-4335-B5C5-329D6AA6E7BA}" destId="{A86662B5-6AF3-434B-865E-0AAC0ADE2F42}" srcOrd="4" destOrd="0" presId="urn:microsoft.com/office/officeart/2005/8/layout/hProcess4"/>
    <dgm:cxn modelId="{63DF8C15-8A8B-4326-A764-5AB7B3AB4844}" type="presParOf" srcId="{A86662B5-6AF3-434B-865E-0AAC0ADE2F42}" destId="{C772BF8B-133C-4FEA-B7D5-8306607F9EB9}" srcOrd="0" destOrd="0" presId="urn:microsoft.com/office/officeart/2005/8/layout/hProcess4"/>
    <dgm:cxn modelId="{F38F8AA7-49D3-4130-A3F8-66074E622BC4}" type="presParOf" srcId="{A86662B5-6AF3-434B-865E-0AAC0ADE2F42}" destId="{C5A3C1EC-F7A1-4F61-A4A1-1F607103D2E1}" srcOrd="1" destOrd="0" presId="urn:microsoft.com/office/officeart/2005/8/layout/hProcess4"/>
    <dgm:cxn modelId="{F82CBAA7-C7EC-49DC-88ED-D2B5DA62DE9F}" type="presParOf" srcId="{A86662B5-6AF3-434B-865E-0AAC0ADE2F42}" destId="{1F2E39BF-6BEE-4345-B8F8-726FAE7CB26D}" srcOrd="2" destOrd="0" presId="urn:microsoft.com/office/officeart/2005/8/layout/hProcess4"/>
    <dgm:cxn modelId="{F638EB9C-AE17-4E58-82FE-4757BD62BA16}" type="presParOf" srcId="{A86662B5-6AF3-434B-865E-0AAC0ADE2F42}" destId="{F9F63C85-D91A-447F-A92E-53C92D1BAC21}" srcOrd="3" destOrd="0" presId="urn:microsoft.com/office/officeart/2005/8/layout/hProcess4"/>
    <dgm:cxn modelId="{0DE23E84-AECF-4D62-AD45-E76A6E914F42}" type="presParOf" srcId="{A86662B5-6AF3-434B-865E-0AAC0ADE2F42}" destId="{C2E45422-7AD8-4CEB-A245-357A55BF12CE}" srcOrd="4" destOrd="0" presId="urn:microsoft.com/office/officeart/2005/8/layout/hProcess4"/>
    <dgm:cxn modelId="{A0E0E7D7-62C8-4FDC-8ABA-2401014CA701}" type="presParOf" srcId="{6FE2513E-333B-4335-B5C5-329D6AA6E7BA}" destId="{E9E7DF4F-37DB-4744-A740-E76376A91C7B}" srcOrd="5" destOrd="0" presId="urn:microsoft.com/office/officeart/2005/8/layout/hProcess4"/>
    <dgm:cxn modelId="{9C10FD5C-5654-4221-AA56-DBBC04359D6C}" type="presParOf" srcId="{6FE2513E-333B-4335-B5C5-329D6AA6E7BA}" destId="{094CFC7F-AD05-4BD8-969D-2C8E0E2BEE68}" srcOrd="6" destOrd="0" presId="urn:microsoft.com/office/officeart/2005/8/layout/hProcess4"/>
    <dgm:cxn modelId="{C4D89421-4454-4D69-9AE0-A06C4063BBA2}" type="presParOf" srcId="{094CFC7F-AD05-4BD8-969D-2C8E0E2BEE68}" destId="{CA8C1CFE-602C-4552-A151-92A423BA3DA5}" srcOrd="0" destOrd="0" presId="urn:microsoft.com/office/officeart/2005/8/layout/hProcess4"/>
    <dgm:cxn modelId="{B047BFC3-DE96-4413-9AF6-43CECC39BED7}" type="presParOf" srcId="{094CFC7F-AD05-4BD8-969D-2C8E0E2BEE68}" destId="{8B97B92D-956B-4949-B392-5E9C1084F536}" srcOrd="1" destOrd="0" presId="urn:microsoft.com/office/officeart/2005/8/layout/hProcess4"/>
    <dgm:cxn modelId="{2E4CF915-3C65-468D-A95E-E9CF5A3758F2}" type="presParOf" srcId="{094CFC7F-AD05-4BD8-969D-2C8E0E2BEE68}" destId="{3C250F2E-008C-41BD-9E4D-AE0187747450}" srcOrd="2" destOrd="0" presId="urn:microsoft.com/office/officeart/2005/8/layout/hProcess4"/>
    <dgm:cxn modelId="{9D6CE574-67E2-4552-8BBB-BB313E3CBAA9}" type="presParOf" srcId="{094CFC7F-AD05-4BD8-969D-2C8E0E2BEE68}" destId="{959FB9C7-044B-4691-9B60-27F13D7FF206}" srcOrd="3" destOrd="0" presId="urn:microsoft.com/office/officeart/2005/8/layout/hProcess4"/>
    <dgm:cxn modelId="{B7B3E376-4BDC-43A9-8C5E-4A3331486ACB}" type="presParOf" srcId="{094CFC7F-AD05-4BD8-969D-2C8E0E2BEE68}" destId="{5DAB5551-DB5B-41BE-BA17-C4ABAD32078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70239-DA0C-493A-910B-49771163399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527DE8B-DD5E-4C9D-98D8-D54F238CCC32}">
      <dgm:prSet phldrT="[Text]" custT="1"/>
      <dgm:spPr/>
      <dgm:t>
        <a:bodyPr/>
        <a:lstStyle/>
        <a:p>
          <a:r>
            <a:rPr lang="en-US" sz="1800" b="1" dirty="0"/>
            <a:t>January       2018</a:t>
          </a:r>
        </a:p>
      </dgm:t>
    </dgm:pt>
    <dgm:pt modelId="{F24CC6DE-887B-43B8-862D-DAE32853C4A2}" type="parTrans" cxnId="{DFF93F76-EEF0-4B87-B482-CC98071A368C}">
      <dgm:prSet/>
      <dgm:spPr/>
      <dgm:t>
        <a:bodyPr/>
        <a:lstStyle/>
        <a:p>
          <a:endParaRPr lang="en-US"/>
        </a:p>
      </dgm:t>
    </dgm:pt>
    <dgm:pt modelId="{6DBDCD4D-5D4D-4906-9C5D-6AEFA475DD8B}" type="sibTrans" cxnId="{DFF93F76-EEF0-4B87-B482-CC98071A368C}">
      <dgm:prSet/>
      <dgm:spPr>
        <a:solidFill>
          <a:srgbClr val="7030A0"/>
        </a:solidFill>
        <a:ln>
          <a:solidFill>
            <a:srgbClr val="7030A0"/>
          </a:solidFill>
        </a:ln>
      </dgm:spPr>
      <dgm:t>
        <a:bodyPr/>
        <a:lstStyle/>
        <a:p>
          <a:endParaRPr lang="en-US"/>
        </a:p>
      </dgm:t>
    </dgm:pt>
    <dgm:pt modelId="{FFBA496B-DE16-4E6A-BEB0-0D34153A72C3}">
      <dgm:prSet phldrT="[Text]" custT="1"/>
      <dgm:spPr/>
      <dgm:t>
        <a:bodyPr/>
        <a:lstStyle/>
        <a:p>
          <a:pPr marL="0" indent="0">
            <a:buNone/>
          </a:pPr>
          <a:r>
            <a:rPr lang="en-US" sz="1400" b="1" dirty="0">
              <a:solidFill>
                <a:schemeClr val="accent2"/>
              </a:solidFill>
            </a:rPr>
            <a:t>CAHC working group</a:t>
          </a:r>
          <a:endParaRPr lang="en-US" sz="1400" b="1" dirty="0"/>
        </a:p>
      </dgm:t>
    </dgm:pt>
    <dgm:pt modelId="{1FB9D560-7425-4F75-A2B2-EC390AE51C9C}" type="parTrans" cxnId="{85DCE694-A05D-4208-A426-95A6853C74B5}">
      <dgm:prSet/>
      <dgm:spPr/>
      <dgm:t>
        <a:bodyPr/>
        <a:lstStyle/>
        <a:p>
          <a:endParaRPr lang="en-US"/>
        </a:p>
      </dgm:t>
    </dgm:pt>
    <dgm:pt modelId="{71985831-0379-4FFC-B997-7A220399DC17}" type="sibTrans" cxnId="{85DCE694-A05D-4208-A426-95A6853C74B5}">
      <dgm:prSet/>
      <dgm:spPr/>
      <dgm:t>
        <a:bodyPr/>
        <a:lstStyle/>
        <a:p>
          <a:endParaRPr lang="en-US"/>
        </a:p>
      </dgm:t>
    </dgm:pt>
    <dgm:pt modelId="{46A01893-0B80-4FDC-9BCD-219138AC7905}">
      <dgm:prSet phldrT="[Text]" custT="1"/>
      <dgm:spPr/>
      <dgm:t>
        <a:bodyPr/>
        <a:lstStyle/>
        <a:p>
          <a:r>
            <a:rPr lang="en-US" sz="1800" b="1" dirty="0"/>
            <a:t>February 2018</a:t>
          </a:r>
        </a:p>
      </dgm:t>
    </dgm:pt>
    <dgm:pt modelId="{E7362CB5-7CBF-4C50-8D78-C142A51B656A}" type="parTrans" cxnId="{16E657A9-A829-43B1-841A-2136A42F3A99}">
      <dgm:prSet/>
      <dgm:spPr/>
      <dgm:t>
        <a:bodyPr/>
        <a:lstStyle/>
        <a:p>
          <a:endParaRPr lang="en-US"/>
        </a:p>
      </dgm:t>
    </dgm:pt>
    <dgm:pt modelId="{3DAC4BFB-F532-48FA-BD52-5D79B68400B7}" type="sibTrans" cxnId="{16E657A9-A829-43B1-841A-2136A42F3A99}">
      <dgm:prSet/>
      <dgm:spPr>
        <a:solidFill>
          <a:srgbClr val="7030A0"/>
        </a:solidFill>
        <a:ln>
          <a:solidFill>
            <a:srgbClr val="7030A0"/>
          </a:solidFill>
        </a:ln>
      </dgm:spPr>
      <dgm:t>
        <a:bodyPr/>
        <a:lstStyle/>
        <a:p>
          <a:endParaRPr lang="en-US"/>
        </a:p>
      </dgm:t>
    </dgm:pt>
    <dgm:pt modelId="{774B5002-E923-40DD-A612-3B44594BA493}">
      <dgm:prSet phldrT="[Text]" custT="1"/>
      <dgm:spPr/>
      <dgm:t>
        <a:bodyPr/>
        <a:lstStyle/>
        <a:p>
          <a:pPr marL="0" indent="0">
            <a:buNone/>
          </a:pPr>
          <a:r>
            <a:rPr lang="en-US" sz="1400" b="1" dirty="0">
              <a:solidFill>
                <a:schemeClr val="accent2"/>
              </a:solidFill>
            </a:rPr>
            <a:t>Bridging for Health Peer Site Visit</a:t>
          </a:r>
          <a:endParaRPr lang="en-US" sz="1400" dirty="0"/>
        </a:p>
      </dgm:t>
    </dgm:pt>
    <dgm:pt modelId="{4D87ED19-7F34-428A-AEBA-49B19DED8C1C}" type="parTrans" cxnId="{39D9455F-C2BD-474D-A42B-8E21EE9B6FC1}">
      <dgm:prSet/>
      <dgm:spPr/>
      <dgm:t>
        <a:bodyPr/>
        <a:lstStyle/>
        <a:p>
          <a:endParaRPr lang="en-US"/>
        </a:p>
      </dgm:t>
    </dgm:pt>
    <dgm:pt modelId="{011B56F4-D23A-4617-BF38-A69177183F9B}" type="sibTrans" cxnId="{39D9455F-C2BD-474D-A42B-8E21EE9B6FC1}">
      <dgm:prSet/>
      <dgm:spPr/>
      <dgm:t>
        <a:bodyPr/>
        <a:lstStyle/>
        <a:p>
          <a:endParaRPr lang="en-US"/>
        </a:p>
      </dgm:t>
    </dgm:pt>
    <dgm:pt modelId="{B46D63AE-DD91-46E8-A524-988F35B956F0}">
      <dgm:prSet phldrT="[Text]" custT="1"/>
      <dgm:spPr/>
      <dgm:t>
        <a:bodyPr/>
        <a:lstStyle/>
        <a:p>
          <a:r>
            <a:rPr lang="en-US" sz="1800" b="1" dirty="0"/>
            <a:t>March - May        2018</a:t>
          </a:r>
        </a:p>
      </dgm:t>
    </dgm:pt>
    <dgm:pt modelId="{21A1F84F-A92D-4938-8B14-B989CFAC9467}" type="parTrans" cxnId="{2A7A6874-034F-43C4-90F0-2141FB6949CC}">
      <dgm:prSet/>
      <dgm:spPr/>
      <dgm:t>
        <a:bodyPr/>
        <a:lstStyle/>
        <a:p>
          <a:endParaRPr lang="en-US"/>
        </a:p>
      </dgm:t>
    </dgm:pt>
    <dgm:pt modelId="{F36A62DB-B49F-49C2-AA69-084C37B5A91B}" type="sibTrans" cxnId="{2A7A6874-034F-43C4-90F0-2141FB6949CC}">
      <dgm:prSet/>
      <dgm:spPr>
        <a:solidFill>
          <a:srgbClr val="7030A0"/>
        </a:solidFill>
        <a:ln>
          <a:solidFill>
            <a:srgbClr val="7030A0"/>
          </a:solidFill>
        </a:ln>
      </dgm:spPr>
      <dgm:t>
        <a:bodyPr/>
        <a:lstStyle/>
        <a:p>
          <a:endParaRPr lang="en-US"/>
        </a:p>
      </dgm:t>
    </dgm:pt>
    <dgm:pt modelId="{80F0A2B3-D6EB-4612-A1C9-DE145F7A75BE}">
      <dgm:prSet phldrT="[Text]" custT="1"/>
      <dgm:spPr/>
      <dgm:t>
        <a:bodyPr/>
        <a:lstStyle/>
        <a:p>
          <a:pPr>
            <a:buNone/>
          </a:pPr>
          <a:r>
            <a:rPr lang="en-US" sz="1400" b="1" dirty="0">
              <a:solidFill>
                <a:schemeClr val="accent2"/>
              </a:solidFill>
            </a:rPr>
            <a:t>CAHC</a:t>
          </a:r>
          <a:endParaRPr lang="en-US" sz="1400" dirty="0"/>
        </a:p>
      </dgm:t>
    </dgm:pt>
    <dgm:pt modelId="{C9059EE1-306A-45C4-89BB-F6E2C506153B}" type="parTrans" cxnId="{6912F439-8A74-4802-B277-1C3403DEA91B}">
      <dgm:prSet/>
      <dgm:spPr/>
      <dgm:t>
        <a:bodyPr/>
        <a:lstStyle/>
        <a:p>
          <a:endParaRPr lang="en-US"/>
        </a:p>
      </dgm:t>
    </dgm:pt>
    <dgm:pt modelId="{8814D11F-4AF3-481B-A3BD-26A4322CD16F}" type="sibTrans" cxnId="{6912F439-8A74-4802-B277-1C3403DEA91B}">
      <dgm:prSet/>
      <dgm:spPr/>
      <dgm:t>
        <a:bodyPr/>
        <a:lstStyle/>
        <a:p>
          <a:endParaRPr lang="en-US"/>
        </a:p>
      </dgm:t>
    </dgm:pt>
    <dgm:pt modelId="{9D956C8F-2B7D-40A2-B9B1-EFDA8FACBF3A}">
      <dgm:prSet phldrT="[Text]" custT="1"/>
      <dgm:spPr/>
      <dgm:t>
        <a:bodyPr/>
        <a:lstStyle/>
        <a:p>
          <a:pPr marL="115888" indent="-115888">
            <a:buFont typeface="Arial" panose="020B0604020202020204" pitchFamily="34" charset="0"/>
            <a:buChar char="•"/>
          </a:pPr>
          <a:r>
            <a:rPr lang="en-US" sz="1400" dirty="0"/>
            <a:t>Finalize prototype and secure approval from full collaborative </a:t>
          </a:r>
        </a:p>
      </dgm:t>
    </dgm:pt>
    <dgm:pt modelId="{064307CF-E040-46E9-90A7-96FD234BDE6A}" type="parTrans" cxnId="{C968BDCC-3D61-4A12-A028-8000213BBF26}">
      <dgm:prSet/>
      <dgm:spPr/>
      <dgm:t>
        <a:bodyPr/>
        <a:lstStyle/>
        <a:p>
          <a:endParaRPr lang="en-US"/>
        </a:p>
      </dgm:t>
    </dgm:pt>
    <dgm:pt modelId="{3B497E33-7BAA-463D-96AB-A5629216C152}" type="sibTrans" cxnId="{C968BDCC-3D61-4A12-A028-8000213BBF26}">
      <dgm:prSet/>
      <dgm:spPr/>
      <dgm:t>
        <a:bodyPr/>
        <a:lstStyle/>
        <a:p>
          <a:endParaRPr lang="en-US"/>
        </a:p>
      </dgm:t>
    </dgm:pt>
    <dgm:pt modelId="{4FBBF60E-8915-4A39-ADEB-9E52FF9F2F9F}">
      <dgm:prSet phldrT="[Text]" custT="1"/>
      <dgm:spPr/>
      <dgm:t>
        <a:bodyPr/>
        <a:lstStyle/>
        <a:p>
          <a:r>
            <a:rPr lang="en-US" sz="1800" b="1" dirty="0"/>
            <a:t>June - December      2018</a:t>
          </a:r>
        </a:p>
      </dgm:t>
    </dgm:pt>
    <dgm:pt modelId="{0455112C-555E-466D-9D29-A7DB4D0F75E1}" type="parTrans" cxnId="{0D5CFABC-D81F-4069-8C9C-F8590F794CF6}">
      <dgm:prSet/>
      <dgm:spPr/>
      <dgm:t>
        <a:bodyPr/>
        <a:lstStyle/>
        <a:p>
          <a:endParaRPr lang="en-US"/>
        </a:p>
      </dgm:t>
    </dgm:pt>
    <dgm:pt modelId="{04372C40-BD79-4CE0-9EBD-EA04AFC56B86}" type="sibTrans" cxnId="{0D5CFABC-D81F-4069-8C9C-F8590F794CF6}">
      <dgm:prSet/>
      <dgm:spPr/>
      <dgm:t>
        <a:bodyPr/>
        <a:lstStyle/>
        <a:p>
          <a:endParaRPr lang="en-US"/>
        </a:p>
      </dgm:t>
    </dgm:pt>
    <dgm:pt modelId="{96270BF1-26D5-4ABC-96FE-7DD5F4BDC185}">
      <dgm:prSet custT="1"/>
      <dgm:spPr/>
      <dgm:t>
        <a:bodyPr/>
        <a:lstStyle/>
        <a:p>
          <a:pPr marL="228600" indent="-114300">
            <a:buFont typeface="Arial" panose="020B0604020202020204" pitchFamily="34" charset="0"/>
            <a:buChar char="•"/>
          </a:pPr>
          <a:r>
            <a:rPr lang="en-US" sz="1400" b="1" dirty="0">
              <a:solidFill>
                <a:schemeClr val="accent2"/>
              </a:solidFill>
            </a:rPr>
            <a:t>CAHC </a:t>
          </a:r>
          <a:r>
            <a:rPr lang="en-US" sz="1400" b="0" dirty="0"/>
            <a:t>p</a:t>
          </a:r>
          <a:r>
            <a:rPr lang="en-US" sz="1400" dirty="0"/>
            <a:t>resents prototype at the peer site visit in Atlanta</a:t>
          </a:r>
          <a:r>
            <a:rPr lang="en-US" sz="1400" baseline="0" dirty="0"/>
            <a:t> </a:t>
          </a:r>
          <a:endParaRPr lang="en-US" sz="1400" dirty="0"/>
        </a:p>
      </dgm:t>
    </dgm:pt>
    <dgm:pt modelId="{00E38DDE-AB95-4FD0-990F-DCECCC4A7C4B}" type="parTrans" cxnId="{8D959882-246E-4526-8FAB-4E96673BDA2D}">
      <dgm:prSet/>
      <dgm:spPr/>
      <dgm:t>
        <a:bodyPr/>
        <a:lstStyle/>
        <a:p>
          <a:endParaRPr lang="en-US"/>
        </a:p>
      </dgm:t>
    </dgm:pt>
    <dgm:pt modelId="{D04E448A-687B-4192-85D2-F249B949CC5E}" type="sibTrans" cxnId="{8D959882-246E-4526-8FAB-4E96673BDA2D}">
      <dgm:prSet/>
      <dgm:spPr/>
      <dgm:t>
        <a:bodyPr/>
        <a:lstStyle/>
        <a:p>
          <a:endParaRPr lang="en-US"/>
        </a:p>
      </dgm:t>
    </dgm:pt>
    <dgm:pt modelId="{AEDA7D81-E05D-4281-8411-E00C93BE17BE}">
      <dgm:prSet phldrT="[Text]" custT="1"/>
      <dgm:spPr/>
      <dgm:t>
        <a:bodyPr/>
        <a:lstStyle/>
        <a:p>
          <a:pPr>
            <a:buNone/>
          </a:pPr>
          <a:r>
            <a:rPr lang="en-US" sz="1400" b="1">
              <a:solidFill>
                <a:schemeClr val="accent2"/>
              </a:solidFill>
            </a:rPr>
            <a:t>CAHC</a:t>
          </a:r>
          <a:endParaRPr lang="en-US" sz="1400" dirty="0"/>
        </a:p>
      </dgm:t>
    </dgm:pt>
    <dgm:pt modelId="{E408F075-9121-440B-AC17-360560028EA6}" type="parTrans" cxnId="{E49A76A1-4C6D-4E7B-AF1E-A133FAAF752A}">
      <dgm:prSet/>
      <dgm:spPr/>
      <dgm:t>
        <a:bodyPr/>
        <a:lstStyle/>
        <a:p>
          <a:endParaRPr lang="en-US"/>
        </a:p>
      </dgm:t>
    </dgm:pt>
    <dgm:pt modelId="{D6FAC917-44E3-45F3-B83A-F0814D4E06D2}" type="sibTrans" cxnId="{E49A76A1-4C6D-4E7B-AF1E-A133FAAF752A}">
      <dgm:prSet/>
      <dgm:spPr/>
      <dgm:t>
        <a:bodyPr/>
        <a:lstStyle/>
        <a:p>
          <a:endParaRPr lang="en-US"/>
        </a:p>
      </dgm:t>
    </dgm:pt>
    <dgm:pt modelId="{F668BE4A-0704-4FDD-A69C-705377439329}">
      <dgm:prSet custT="1"/>
      <dgm:spPr/>
      <dgm:t>
        <a:bodyPr/>
        <a:lstStyle/>
        <a:p>
          <a:pPr>
            <a:buFont typeface="Arial" panose="020B0604020202020204" pitchFamily="34" charset="0"/>
            <a:buChar char="•"/>
          </a:pPr>
          <a:r>
            <a:rPr lang="en-US" sz="1400" dirty="0">
              <a:latin typeface="+mj-lt"/>
            </a:rPr>
            <a:t>Test prototype</a:t>
          </a:r>
        </a:p>
      </dgm:t>
    </dgm:pt>
    <dgm:pt modelId="{51888E72-3C21-4320-8D67-30BFB109126C}" type="parTrans" cxnId="{01A473ED-3BE7-4F02-8C29-FBB8C7A069B0}">
      <dgm:prSet/>
      <dgm:spPr/>
      <dgm:t>
        <a:bodyPr/>
        <a:lstStyle/>
        <a:p>
          <a:endParaRPr lang="en-US"/>
        </a:p>
      </dgm:t>
    </dgm:pt>
    <dgm:pt modelId="{8B95FF8C-55FE-4C04-B33C-2287BEA404A4}" type="sibTrans" cxnId="{01A473ED-3BE7-4F02-8C29-FBB8C7A069B0}">
      <dgm:prSet/>
      <dgm:spPr/>
      <dgm:t>
        <a:bodyPr/>
        <a:lstStyle/>
        <a:p>
          <a:endParaRPr lang="en-US"/>
        </a:p>
      </dgm:t>
    </dgm:pt>
    <dgm:pt modelId="{B6BBCAF8-EAE7-467E-BD6D-77C0F368CD51}">
      <dgm:prSet custT="1"/>
      <dgm:spPr/>
      <dgm:t>
        <a:bodyPr/>
        <a:lstStyle/>
        <a:p>
          <a:pPr>
            <a:buNone/>
          </a:pPr>
          <a:endParaRPr lang="en-US" sz="1400" dirty="0">
            <a:latin typeface="+mj-lt"/>
          </a:endParaRPr>
        </a:p>
      </dgm:t>
    </dgm:pt>
    <dgm:pt modelId="{F211144E-78E9-4B88-9E02-90B2B6C51574}" type="parTrans" cxnId="{9191811B-EF12-4E8B-8B88-6470945A32DE}">
      <dgm:prSet/>
      <dgm:spPr/>
      <dgm:t>
        <a:bodyPr/>
        <a:lstStyle/>
        <a:p>
          <a:endParaRPr lang="en-US"/>
        </a:p>
      </dgm:t>
    </dgm:pt>
    <dgm:pt modelId="{248D3C81-EF6D-4FEC-8CBE-2A4E828D6622}" type="sibTrans" cxnId="{9191811B-EF12-4E8B-8B88-6470945A32DE}">
      <dgm:prSet/>
      <dgm:spPr/>
      <dgm:t>
        <a:bodyPr/>
        <a:lstStyle/>
        <a:p>
          <a:endParaRPr lang="en-US"/>
        </a:p>
      </dgm:t>
    </dgm:pt>
    <dgm:pt modelId="{5B6E6724-FF18-43C4-9E76-ECD23C5C8517}">
      <dgm:prSet custT="1"/>
      <dgm:spPr/>
      <dgm:t>
        <a:bodyPr/>
        <a:lstStyle/>
        <a:p>
          <a:pPr>
            <a:buNone/>
          </a:pPr>
          <a:endParaRPr lang="en-US" sz="1400" dirty="0">
            <a:latin typeface="+mj-lt"/>
          </a:endParaRPr>
        </a:p>
      </dgm:t>
    </dgm:pt>
    <dgm:pt modelId="{02BFBFE3-5866-4412-936B-C3E43B9C87C2}" type="parTrans" cxnId="{BE2046BC-0E34-4C57-A662-524C5C71E391}">
      <dgm:prSet/>
      <dgm:spPr/>
      <dgm:t>
        <a:bodyPr/>
        <a:lstStyle/>
        <a:p>
          <a:endParaRPr lang="en-US"/>
        </a:p>
      </dgm:t>
    </dgm:pt>
    <dgm:pt modelId="{3D3D7E65-7C3D-45F1-B528-04CB756D7436}" type="sibTrans" cxnId="{BE2046BC-0E34-4C57-A662-524C5C71E391}">
      <dgm:prSet/>
      <dgm:spPr/>
      <dgm:t>
        <a:bodyPr/>
        <a:lstStyle/>
        <a:p>
          <a:endParaRPr lang="en-US"/>
        </a:p>
      </dgm:t>
    </dgm:pt>
    <dgm:pt modelId="{ADDD4157-185D-43DD-8EAD-8B753270C134}">
      <dgm:prSet custT="1"/>
      <dgm:spPr/>
      <dgm:t>
        <a:bodyPr/>
        <a:lstStyle/>
        <a:p>
          <a:pPr>
            <a:buNone/>
          </a:pPr>
          <a:endParaRPr lang="en-US" sz="1400" dirty="0">
            <a:latin typeface="+mj-lt"/>
          </a:endParaRPr>
        </a:p>
      </dgm:t>
    </dgm:pt>
    <dgm:pt modelId="{F14F708F-A8C2-4A66-A6B1-6B332F1BC27F}" type="parTrans" cxnId="{3E6DCE2B-FED1-43C7-BDAB-EBEB3BA81ED8}">
      <dgm:prSet/>
      <dgm:spPr/>
      <dgm:t>
        <a:bodyPr/>
        <a:lstStyle/>
        <a:p>
          <a:endParaRPr lang="en-US"/>
        </a:p>
      </dgm:t>
    </dgm:pt>
    <dgm:pt modelId="{8FB7F8E6-92C6-4EB9-88C7-E8D1B015EBD5}" type="sibTrans" cxnId="{3E6DCE2B-FED1-43C7-BDAB-EBEB3BA81ED8}">
      <dgm:prSet/>
      <dgm:spPr/>
      <dgm:t>
        <a:bodyPr/>
        <a:lstStyle/>
        <a:p>
          <a:endParaRPr lang="en-US"/>
        </a:p>
      </dgm:t>
    </dgm:pt>
    <dgm:pt modelId="{F465D650-2A0C-48EE-90E5-63E11D8FACAE}">
      <dgm:prSet custT="1"/>
      <dgm:spPr/>
      <dgm:t>
        <a:bodyPr/>
        <a:lstStyle/>
        <a:p>
          <a:pPr>
            <a:buFont typeface="Arial" panose="020B0604020202020204" pitchFamily="34" charset="0"/>
            <a:buChar char="•"/>
          </a:pPr>
          <a:r>
            <a:rPr lang="en-US" sz="1400" dirty="0">
              <a:latin typeface="+mj-lt"/>
            </a:rPr>
            <a:t>Assess innovation and make necessary adjustments</a:t>
          </a:r>
        </a:p>
      </dgm:t>
    </dgm:pt>
    <dgm:pt modelId="{0285CB41-684E-43DC-9604-C09BD19F07F3}" type="parTrans" cxnId="{E570823A-3C6B-43B7-AF5B-B5EC62ABF059}">
      <dgm:prSet/>
      <dgm:spPr/>
      <dgm:t>
        <a:bodyPr/>
        <a:lstStyle/>
        <a:p>
          <a:endParaRPr lang="en-US"/>
        </a:p>
      </dgm:t>
    </dgm:pt>
    <dgm:pt modelId="{8BB0CC5D-706D-4137-8875-CDC6C79AA2B3}" type="sibTrans" cxnId="{E570823A-3C6B-43B7-AF5B-B5EC62ABF059}">
      <dgm:prSet/>
      <dgm:spPr/>
      <dgm:t>
        <a:bodyPr/>
        <a:lstStyle/>
        <a:p>
          <a:endParaRPr lang="en-US"/>
        </a:p>
      </dgm:t>
    </dgm:pt>
    <dgm:pt modelId="{16A8A6E1-4F90-41F2-A6BC-A4717CFA8C09}" type="pres">
      <dgm:prSet presAssocID="{54770239-DA0C-493A-910B-49771163399C}" presName="Name0" presStyleCnt="0">
        <dgm:presLayoutVars>
          <dgm:dir/>
          <dgm:animLvl val="lvl"/>
          <dgm:resizeHandles val="exact"/>
        </dgm:presLayoutVars>
      </dgm:prSet>
      <dgm:spPr/>
    </dgm:pt>
    <dgm:pt modelId="{1341A012-DBC7-4C56-B300-7A310E6C8744}" type="pres">
      <dgm:prSet presAssocID="{54770239-DA0C-493A-910B-49771163399C}" presName="tSp" presStyleCnt="0"/>
      <dgm:spPr/>
    </dgm:pt>
    <dgm:pt modelId="{3A397C64-DC46-4D4C-BCDA-5BA381C586EC}" type="pres">
      <dgm:prSet presAssocID="{54770239-DA0C-493A-910B-49771163399C}" presName="bSp" presStyleCnt="0"/>
      <dgm:spPr/>
    </dgm:pt>
    <dgm:pt modelId="{6FE2513E-333B-4335-B5C5-329D6AA6E7BA}" type="pres">
      <dgm:prSet presAssocID="{54770239-DA0C-493A-910B-49771163399C}" presName="process" presStyleCnt="0"/>
      <dgm:spPr/>
    </dgm:pt>
    <dgm:pt modelId="{6BDF16FB-AA08-4332-980F-BF8DB24EB3E0}" type="pres">
      <dgm:prSet presAssocID="{2527DE8B-DD5E-4C9D-98D8-D54F238CCC32}" presName="composite1" presStyleCnt="0"/>
      <dgm:spPr/>
    </dgm:pt>
    <dgm:pt modelId="{7407D293-5C5C-47D0-88D5-2A68D4315D06}" type="pres">
      <dgm:prSet presAssocID="{2527DE8B-DD5E-4C9D-98D8-D54F238CCC32}" presName="dummyNode1" presStyleLbl="node1" presStyleIdx="0" presStyleCnt="4"/>
      <dgm:spPr/>
    </dgm:pt>
    <dgm:pt modelId="{7C012CB9-3F7D-4BEF-8F75-FAF4D68033E6}" type="pres">
      <dgm:prSet presAssocID="{2527DE8B-DD5E-4C9D-98D8-D54F238CCC32}" presName="childNode1" presStyleLbl="bgAcc1" presStyleIdx="0" presStyleCnt="4" custScaleX="117541" custScaleY="221133" custLinFactNeighborX="-4604" custLinFactNeighborY="-31592">
        <dgm:presLayoutVars>
          <dgm:bulletEnabled val="1"/>
        </dgm:presLayoutVars>
      </dgm:prSet>
      <dgm:spPr/>
    </dgm:pt>
    <dgm:pt modelId="{D734245C-BC1C-409C-A4C7-26C2C5E161A7}" type="pres">
      <dgm:prSet presAssocID="{2527DE8B-DD5E-4C9D-98D8-D54F238CCC32}" presName="childNode1tx" presStyleLbl="bgAcc1" presStyleIdx="0" presStyleCnt="4">
        <dgm:presLayoutVars>
          <dgm:bulletEnabled val="1"/>
        </dgm:presLayoutVars>
      </dgm:prSet>
      <dgm:spPr/>
    </dgm:pt>
    <dgm:pt modelId="{5DA8FF04-1814-4104-8C79-CF8F32F62626}" type="pres">
      <dgm:prSet presAssocID="{2527DE8B-DD5E-4C9D-98D8-D54F238CCC32}" presName="parentNode1" presStyleLbl="node1" presStyleIdx="0" presStyleCnt="4" custScaleX="112691" custScaleY="155250" custLinFactNeighborX="-451" custLinFactNeighborY="74176">
        <dgm:presLayoutVars>
          <dgm:chMax val="1"/>
          <dgm:bulletEnabled val="1"/>
        </dgm:presLayoutVars>
      </dgm:prSet>
      <dgm:spPr/>
    </dgm:pt>
    <dgm:pt modelId="{1B6B0578-D747-46DD-86BE-71C77A0DD618}" type="pres">
      <dgm:prSet presAssocID="{2527DE8B-DD5E-4C9D-98D8-D54F238CCC32}" presName="connSite1" presStyleCnt="0"/>
      <dgm:spPr/>
    </dgm:pt>
    <dgm:pt modelId="{AE09586A-D36D-4201-940A-C24CF148EC17}" type="pres">
      <dgm:prSet presAssocID="{6DBDCD4D-5D4D-4906-9C5D-6AEFA475DD8B}" presName="Name9" presStyleLbl="sibTrans2D1" presStyleIdx="0" presStyleCnt="3" custAng="1196722" custLinFactNeighborY="8765"/>
      <dgm:spPr/>
    </dgm:pt>
    <dgm:pt modelId="{1EFCCA55-AB5D-427D-9E39-DA34C1D180F5}" type="pres">
      <dgm:prSet presAssocID="{46A01893-0B80-4FDC-9BCD-219138AC7905}" presName="composite2" presStyleCnt="0"/>
      <dgm:spPr/>
    </dgm:pt>
    <dgm:pt modelId="{EBF1817D-65E6-4F6F-B1DB-C20FFEEED703}" type="pres">
      <dgm:prSet presAssocID="{46A01893-0B80-4FDC-9BCD-219138AC7905}" presName="dummyNode2" presStyleLbl="node1" presStyleIdx="0" presStyleCnt="4"/>
      <dgm:spPr/>
    </dgm:pt>
    <dgm:pt modelId="{3152093D-0AB1-441B-BF97-412F5757ECA3}" type="pres">
      <dgm:prSet presAssocID="{46A01893-0B80-4FDC-9BCD-219138AC7905}" presName="childNode2" presStyleLbl="bgAcc1" presStyleIdx="1" presStyleCnt="4" custScaleX="128936" custScaleY="215300" custLinFactNeighborX="695" custLinFactNeighborY="-9000">
        <dgm:presLayoutVars>
          <dgm:bulletEnabled val="1"/>
        </dgm:presLayoutVars>
      </dgm:prSet>
      <dgm:spPr/>
    </dgm:pt>
    <dgm:pt modelId="{6071EA62-558F-43C0-B4C2-1095E32A940D}" type="pres">
      <dgm:prSet presAssocID="{46A01893-0B80-4FDC-9BCD-219138AC7905}" presName="childNode2tx" presStyleLbl="bgAcc1" presStyleIdx="1" presStyleCnt="4">
        <dgm:presLayoutVars>
          <dgm:bulletEnabled val="1"/>
        </dgm:presLayoutVars>
      </dgm:prSet>
      <dgm:spPr/>
    </dgm:pt>
    <dgm:pt modelId="{FAF8A940-11BF-4611-876C-9051270CFE88}" type="pres">
      <dgm:prSet presAssocID="{46A01893-0B80-4FDC-9BCD-219138AC7905}" presName="parentNode2" presStyleLbl="node1" presStyleIdx="1" presStyleCnt="4" custScaleX="112915" custScaleY="160701" custLinFactY="-22507" custLinFactNeighborX="-49736" custLinFactNeighborY="-100000">
        <dgm:presLayoutVars>
          <dgm:chMax val="0"/>
          <dgm:bulletEnabled val="1"/>
        </dgm:presLayoutVars>
      </dgm:prSet>
      <dgm:spPr/>
    </dgm:pt>
    <dgm:pt modelId="{76A5C36D-D88D-4100-B921-0F80EBD92439}" type="pres">
      <dgm:prSet presAssocID="{46A01893-0B80-4FDC-9BCD-219138AC7905}" presName="connSite2" presStyleCnt="0"/>
      <dgm:spPr/>
    </dgm:pt>
    <dgm:pt modelId="{6B7B1E9E-1061-4D86-9899-A0C36F1E5222}" type="pres">
      <dgm:prSet presAssocID="{3DAC4BFB-F532-48FA-BD52-5D79B68400B7}" presName="Name18" presStyleLbl="sibTrans2D1" presStyleIdx="1" presStyleCnt="3" custAng="20856964" custScaleY="81982" custLinFactNeighborX="3382" custLinFactNeighborY="-8312"/>
      <dgm:spPr/>
    </dgm:pt>
    <dgm:pt modelId="{A86662B5-6AF3-434B-865E-0AAC0ADE2F42}" type="pres">
      <dgm:prSet presAssocID="{B46D63AE-DD91-46E8-A524-988F35B956F0}" presName="composite1" presStyleCnt="0"/>
      <dgm:spPr/>
    </dgm:pt>
    <dgm:pt modelId="{C772BF8B-133C-4FEA-B7D5-8306607F9EB9}" type="pres">
      <dgm:prSet presAssocID="{B46D63AE-DD91-46E8-A524-988F35B956F0}" presName="dummyNode1" presStyleLbl="node1" presStyleIdx="1" presStyleCnt="4"/>
      <dgm:spPr/>
    </dgm:pt>
    <dgm:pt modelId="{C5A3C1EC-F7A1-4F61-A4A1-1F607103D2E1}" type="pres">
      <dgm:prSet presAssocID="{B46D63AE-DD91-46E8-A524-988F35B956F0}" presName="childNode1" presStyleLbl="bgAcc1" presStyleIdx="2" presStyleCnt="4" custScaleX="122700" custScaleY="215458" custLinFactNeighborX="4748" custLinFactNeighborY="-11592">
        <dgm:presLayoutVars>
          <dgm:bulletEnabled val="1"/>
        </dgm:presLayoutVars>
      </dgm:prSet>
      <dgm:spPr/>
    </dgm:pt>
    <dgm:pt modelId="{1F2E39BF-6BEE-4345-B8F8-726FAE7CB26D}" type="pres">
      <dgm:prSet presAssocID="{B46D63AE-DD91-46E8-A524-988F35B956F0}" presName="childNode1tx" presStyleLbl="bgAcc1" presStyleIdx="2" presStyleCnt="4">
        <dgm:presLayoutVars>
          <dgm:bulletEnabled val="1"/>
        </dgm:presLayoutVars>
      </dgm:prSet>
      <dgm:spPr/>
    </dgm:pt>
    <dgm:pt modelId="{F9F63C85-D91A-447F-A92E-53C92D1BAC21}" type="pres">
      <dgm:prSet presAssocID="{B46D63AE-DD91-46E8-A524-988F35B956F0}" presName="parentNode1" presStyleLbl="node1" presStyleIdx="2" presStyleCnt="4" custScaleX="123279" custScaleY="149558" custLinFactNeighborX="7575" custLinFactNeighborY="77391">
        <dgm:presLayoutVars>
          <dgm:chMax val="1"/>
          <dgm:bulletEnabled val="1"/>
        </dgm:presLayoutVars>
      </dgm:prSet>
      <dgm:spPr/>
    </dgm:pt>
    <dgm:pt modelId="{C2E45422-7AD8-4CEB-A245-357A55BF12CE}" type="pres">
      <dgm:prSet presAssocID="{B46D63AE-DD91-46E8-A524-988F35B956F0}" presName="connSite1" presStyleCnt="0"/>
      <dgm:spPr/>
    </dgm:pt>
    <dgm:pt modelId="{E9E7DF4F-37DB-4744-A740-E76376A91C7B}" type="pres">
      <dgm:prSet presAssocID="{F36A62DB-B49F-49C2-AA69-084C37B5A91B}" presName="Name9" presStyleLbl="sibTrans2D1" presStyleIdx="2" presStyleCnt="3" custAng="922415" custLinFactNeighborX="-14200" custLinFactNeighborY="12409"/>
      <dgm:spPr/>
    </dgm:pt>
    <dgm:pt modelId="{E458B9AD-1BCC-44E9-9AC3-0AEB0329A2AC}" type="pres">
      <dgm:prSet presAssocID="{4FBBF60E-8915-4A39-ADEB-9E52FF9F2F9F}" presName="composite2" presStyleCnt="0"/>
      <dgm:spPr/>
    </dgm:pt>
    <dgm:pt modelId="{E5C5A32D-B133-4DF1-B752-71256C1D389E}" type="pres">
      <dgm:prSet presAssocID="{4FBBF60E-8915-4A39-ADEB-9E52FF9F2F9F}" presName="dummyNode2" presStyleLbl="node1" presStyleIdx="2" presStyleCnt="4"/>
      <dgm:spPr/>
    </dgm:pt>
    <dgm:pt modelId="{9EB7AAF2-FA02-4928-8318-FE4A897A31B8}" type="pres">
      <dgm:prSet presAssocID="{4FBBF60E-8915-4A39-ADEB-9E52FF9F2F9F}" presName="childNode2" presStyleLbl="bgAcc1" presStyleIdx="3" presStyleCnt="4" custScaleX="116171" custScaleY="207851" custLinFactNeighborX="4387" custLinFactNeighborY="-5906">
        <dgm:presLayoutVars>
          <dgm:bulletEnabled val="1"/>
        </dgm:presLayoutVars>
      </dgm:prSet>
      <dgm:spPr/>
    </dgm:pt>
    <dgm:pt modelId="{0C20F434-4606-4C58-A17C-1B2C72543F8E}" type="pres">
      <dgm:prSet presAssocID="{4FBBF60E-8915-4A39-ADEB-9E52FF9F2F9F}" presName="childNode2tx" presStyleLbl="bgAcc1" presStyleIdx="3" presStyleCnt="4">
        <dgm:presLayoutVars>
          <dgm:bulletEnabled val="1"/>
        </dgm:presLayoutVars>
      </dgm:prSet>
      <dgm:spPr/>
    </dgm:pt>
    <dgm:pt modelId="{03754521-9160-4B0B-9CE8-E6EB4E5E5470}" type="pres">
      <dgm:prSet presAssocID="{4FBBF60E-8915-4A39-ADEB-9E52FF9F2F9F}" presName="parentNode2" presStyleLbl="node1" presStyleIdx="3" presStyleCnt="4" custScaleY="181518" custLinFactY="-35676" custLinFactNeighborX="8760" custLinFactNeighborY="-100000">
        <dgm:presLayoutVars>
          <dgm:chMax val="0"/>
          <dgm:bulletEnabled val="1"/>
        </dgm:presLayoutVars>
      </dgm:prSet>
      <dgm:spPr/>
    </dgm:pt>
    <dgm:pt modelId="{CE437718-A10B-428C-9FD9-071431D6A32E}" type="pres">
      <dgm:prSet presAssocID="{4FBBF60E-8915-4A39-ADEB-9E52FF9F2F9F}" presName="connSite2" presStyleCnt="0"/>
      <dgm:spPr/>
    </dgm:pt>
  </dgm:ptLst>
  <dgm:cxnLst>
    <dgm:cxn modelId="{468FB502-589F-47C9-9137-9D5C8CE53E74}" type="presOf" srcId="{B6BBCAF8-EAE7-467E-BD6D-77C0F368CD51}" destId="{1F2E39BF-6BEE-4345-B8F8-726FAE7CB26D}" srcOrd="1" destOrd="4" presId="urn:microsoft.com/office/officeart/2005/8/layout/hProcess4"/>
    <dgm:cxn modelId="{C9064A0D-0EB1-46EE-9952-F2B0B14A6E9D}" type="presOf" srcId="{4FBBF60E-8915-4A39-ADEB-9E52FF9F2F9F}" destId="{03754521-9160-4B0B-9CE8-E6EB4E5E5470}" srcOrd="0" destOrd="0" presId="urn:microsoft.com/office/officeart/2005/8/layout/hProcess4"/>
    <dgm:cxn modelId="{8EE41F12-B69E-4D07-AFB3-8C96B6BE8211}" type="presOf" srcId="{B6BBCAF8-EAE7-467E-BD6D-77C0F368CD51}" destId="{C5A3C1EC-F7A1-4F61-A4A1-1F607103D2E1}" srcOrd="0" destOrd="4" presId="urn:microsoft.com/office/officeart/2005/8/layout/hProcess4"/>
    <dgm:cxn modelId="{967A3417-E589-4A1A-BB98-0AA02EC3454C}" type="presOf" srcId="{B46D63AE-DD91-46E8-A524-988F35B956F0}" destId="{F9F63C85-D91A-447F-A92E-53C92D1BAC21}" srcOrd="0" destOrd="0" presId="urn:microsoft.com/office/officeart/2005/8/layout/hProcess4"/>
    <dgm:cxn modelId="{9191811B-EF12-4E8B-8B88-6470945A32DE}" srcId="{80F0A2B3-D6EB-4612-A1C9-DE145F7A75BE}" destId="{B6BBCAF8-EAE7-467E-BD6D-77C0F368CD51}" srcOrd="3" destOrd="0" parTransId="{F211144E-78E9-4B88-9E02-90B2B6C51574}" sibTransId="{248D3C81-EF6D-4FEC-8CBE-2A4E828D6622}"/>
    <dgm:cxn modelId="{F39BC41C-AEA1-4565-A277-D7E3E26775FE}" type="presOf" srcId="{2527DE8B-DD5E-4C9D-98D8-D54F238CCC32}" destId="{5DA8FF04-1814-4104-8C79-CF8F32F62626}" srcOrd="0" destOrd="0" presId="urn:microsoft.com/office/officeart/2005/8/layout/hProcess4"/>
    <dgm:cxn modelId="{FC44161D-5F9F-4F89-AEA1-7FB03686F092}" type="presOf" srcId="{46A01893-0B80-4FDC-9BCD-219138AC7905}" destId="{FAF8A940-11BF-4611-876C-9051270CFE88}" srcOrd="0" destOrd="0" presId="urn:microsoft.com/office/officeart/2005/8/layout/hProcess4"/>
    <dgm:cxn modelId="{3E6DCE2B-FED1-43C7-BDAB-EBEB3BA81ED8}" srcId="{80F0A2B3-D6EB-4612-A1C9-DE145F7A75BE}" destId="{ADDD4157-185D-43DD-8EAD-8B753270C134}" srcOrd="1" destOrd="0" parTransId="{F14F708F-A8C2-4A66-A6B1-6B332F1BC27F}" sibTransId="{8FB7F8E6-92C6-4EB9-88C7-E8D1B015EBD5}"/>
    <dgm:cxn modelId="{7321AE2C-DE15-4A20-BA7F-EF5AFA18D7BF}" type="presOf" srcId="{5B6E6724-FF18-43C4-9E76-ECD23C5C8517}" destId="{C5A3C1EC-F7A1-4F61-A4A1-1F607103D2E1}" srcOrd="0" destOrd="3" presId="urn:microsoft.com/office/officeart/2005/8/layout/hProcess4"/>
    <dgm:cxn modelId="{BF39D531-662B-4B27-8075-4F1A8684DE76}" type="presOf" srcId="{54770239-DA0C-493A-910B-49771163399C}" destId="{16A8A6E1-4F90-41F2-A6BC-A4717CFA8C09}" srcOrd="0" destOrd="0" presId="urn:microsoft.com/office/officeart/2005/8/layout/hProcess4"/>
    <dgm:cxn modelId="{D4172835-D8CF-483F-A51F-EE4872CDCBC2}" type="presOf" srcId="{9D956C8F-2B7D-40A2-B9B1-EFDA8FACBF3A}" destId="{7C012CB9-3F7D-4BEF-8F75-FAF4D68033E6}" srcOrd="0" destOrd="1" presId="urn:microsoft.com/office/officeart/2005/8/layout/hProcess4"/>
    <dgm:cxn modelId="{6912F439-8A74-4802-B277-1C3403DEA91B}" srcId="{B46D63AE-DD91-46E8-A524-988F35B956F0}" destId="{80F0A2B3-D6EB-4612-A1C9-DE145F7A75BE}" srcOrd="0" destOrd="0" parTransId="{C9059EE1-306A-45C4-89BB-F6E2C506153B}" sibTransId="{8814D11F-4AF3-481B-A3BD-26A4322CD16F}"/>
    <dgm:cxn modelId="{E570823A-3C6B-43B7-AF5B-B5EC62ABF059}" srcId="{AEDA7D81-E05D-4281-8411-E00C93BE17BE}" destId="{F465D650-2A0C-48EE-90E5-63E11D8FACAE}" srcOrd="0" destOrd="0" parTransId="{0285CB41-684E-43DC-9604-C09BD19F07F3}" sibTransId="{8BB0CC5D-706D-4137-8875-CDC6C79AA2B3}"/>
    <dgm:cxn modelId="{44687E5D-2B77-4DBE-85ED-33950AE8C24D}" type="presOf" srcId="{80F0A2B3-D6EB-4612-A1C9-DE145F7A75BE}" destId="{C5A3C1EC-F7A1-4F61-A4A1-1F607103D2E1}" srcOrd="0" destOrd="0" presId="urn:microsoft.com/office/officeart/2005/8/layout/hProcess4"/>
    <dgm:cxn modelId="{39D9455F-C2BD-474D-A42B-8E21EE9B6FC1}" srcId="{46A01893-0B80-4FDC-9BCD-219138AC7905}" destId="{774B5002-E923-40DD-A612-3B44594BA493}" srcOrd="0" destOrd="0" parTransId="{4D87ED19-7F34-428A-AEBA-49B19DED8C1C}" sibTransId="{011B56F4-D23A-4617-BF38-A69177183F9B}"/>
    <dgm:cxn modelId="{B1BC1745-9894-4C9C-95CF-F9FB336CEB7C}" type="presOf" srcId="{F465D650-2A0C-48EE-90E5-63E11D8FACAE}" destId="{0C20F434-4606-4C58-A17C-1B2C72543F8E}" srcOrd="1" destOrd="1" presId="urn:microsoft.com/office/officeart/2005/8/layout/hProcess4"/>
    <dgm:cxn modelId="{1E4A3968-EF4A-45A3-BFE1-2F9F0A057824}" type="presOf" srcId="{96270BF1-26D5-4ABC-96FE-7DD5F4BDC185}" destId="{3152093D-0AB1-441B-BF97-412F5757ECA3}" srcOrd="0" destOrd="1" presId="urn:microsoft.com/office/officeart/2005/8/layout/hProcess4"/>
    <dgm:cxn modelId="{43C1136A-981A-44EB-A3B1-289F6BAB476A}" type="presOf" srcId="{FFBA496B-DE16-4E6A-BEB0-0D34153A72C3}" destId="{7C012CB9-3F7D-4BEF-8F75-FAF4D68033E6}" srcOrd="0" destOrd="0" presId="urn:microsoft.com/office/officeart/2005/8/layout/hProcess4"/>
    <dgm:cxn modelId="{51FE3571-81B5-4F49-94DC-7F3EDB93C379}" type="presOf" srcId="{6DBDCD4D-5D4D-4906-9C5D-6AEFA475DD8B}" destId="{AE09586A-D36D-4201-940A-C24CF148EC17}" srcOrd="0" destOrd="0" presId="urn:microsoft.com/office/officeart/2005/8/layout/hProcess4"/>
    <dgm:cxn modelId="{D4CB1E73-0E16-4C82-BF30-4FF1C722A445}" type="presOf" srcId="{80F0A2B3-D6EB-4612-A1C9-DE145F7A75BE}" destId="{1F2E39BF-6BEE-4345-B8F8-726FAE7CB26D}" srcOrd="1" destOrd="0" presId="urn:microsoft.com/office/officeart/2005/8/layout/hProcess4"/>
    <dgm:cxn modelId="{2A7A6874-034F-43C4-90F0-2141FB6949CC}" srcId="{54770239-DA0C-493A-910B-49771163399C}" destId="{B46D63AE-DD91-46E8-A524-988F35B956F0}" srcOrd="2" destOrd="0" parTransId="{21A1F84F-A92D-4938-8B14-B989CFAC9467}" sibTransId="{F36A62DB-B49F-49C2-AA69-084C37B5A91B}"/>
    <dgm:cxn modelId="{DFF93F76-EEF0-4B87-B482-CC98071A368C}" srcId="{54770239-DA0C-493A-910B-49771163399C}" destId="{2527DE8B-DD5E-4C9D-98D8-D54F238CCC32}" srcOrd="0" destOrd="0" parTransId="{F24CC6DE-887B-43B8-862D-DAE32853C4A2}" sibTransId="{6DBDCD4D-5D4D-4906-9C5D-6AEFA475DD8B}"/>
    <dgm:cxn modelId="{01484878-39B0-4150-9AF2-A18A0E005053}" type="presOf" srcId="{F465D650-2A0C-48EE-90E5-63E11D8FACAE}" destId="{9EB7AAF2-FA02-4928-8318-FE4A897A31B8}" srcOrd="0" destOrd="1" presId="urn:microsoft.com/office/officeart/2005/8/layout/hProcess4"/>
    <dgm:cxn modelId="{9C385259-2358-4ED6-8831-AA7D2BE5E2FD}" type="presOf" srcId="{96270BF1-26D5-4ABC-96FE-7DD5F4BDC185}" destId="{6071EA62-558F-43C0-B4C2-1095E32A940D}" srcOrd="1" destOrd="1" presId="urn:microsoft.com/office/officeart/2005/8/layout/hProcess4"/>
    <dgm:cxn modelId="{8D959882-246E-4526-8FAB-4E96673BDA2D}" srcId="{46A01893-0B80-4FDC-9BCD-219138AC7905}" destId="{96270BF1-26D5-4ABC-96FE-7DD5F4BDC185}" srcOrd="1" destOrd="0" parTransId="{00E38DDE-AB95-4FD0-990F-DCECCC4A7C4B}" sibTransId="{D04E448A-687B-4192-85D2-F249B949CC5E}"/>
    <dgm:cxn modelId="{44B53A88-1CBB-4FB7-81AA-96507834B55D}" type="presOf" srcId="{5B6E6724-FF18-43C4-9E76-ECD23C5C8517}" destId="{1F2E39BF-6BEE-4345-B8F8-726FAE7CB26D}" srcOrd="1" destOrd="3" presId="urn:microsoft.com/office/officeart/2005/8/layout/hProcess4"/>
    <dgm:cxn modelId="{F4A3A08B-7621-4FB5-B2B1-403A8F5C7CF7}" type="presOf" srcId="{3DAC4BFB-F532-48FA-BD52-5D79B68400B7}" destId="{6B7B1E9E-1061-4D86-9899-A0C36F1E5222}" srcOrd="0" destOrd="0" presId="urn:microsoft.com/office/officeart/2005/8/layout/hProcess4"/>
    <dgm:cxn modelId="{EB217690-3D5C-48D6-8354-9974FEEDD1DF}" type="presOf" srcId="{ADDD4157-185D-43DD-8EAD-8B753270C134}" destId="{1F2E39BF-6BEE-4345-B8F8-726FAE7CB26D}" srcOrd="1" destOrd="2" presId="urn:microsoft.com/office/officeart/2005/8/layout/hProcess4"/>
    <dgm:cxn modelId="{85DCE694-A05D-4208-A426-95A6853C74B5}" srcId="{2527DE8B-DD5E-4C9D-98D8-D54F238CCC32}" destId="{FFBA496B-DE16-4E6A-BEB0-0D34153A72C3}" srcOrd="0" destOrd="0" parTransId="{1FB9D560-7425-4F75-A2B2-EC390AE51C9C}" sibTransId="{71985831-0379-4FFC-B997-7A220399DC17}"/>
    <dgm:cxn modelId="{4FC7DB9A-9BB7-491F-8CFD-C425AC633254}" type="presOf" srcId="{FFBA496B-DE16-4E6A-BEB0-0D34153A72C3}" destId="{D734245C-BC1C-409C-A4C7-26C2C5E161A7}" srcOrd="1" destOrd="0" presId="urn:microsoft.com/office/officeart/2005/8/layout/hProcess4"/>
    <dgm:cxn modelId="{E49A76A1-4C6D-4E7B-AF1E-A133FAAF752A}" srcId="{4FBBF60E-8915-4A39-ADEB-9E52FF9F2F9F}" destId="{AEDA7D81-E05D-4281-8411-E00C93BE17BE}" srcOrd="0" destOrd="0" parTransId="{E408F075-9121-440B-AC17-360560028EA6}" sibTransId="{D6FAC917-44E3-45F3-B83A-F0814D4E06D2}"/>
    <dgm:cxn modelId="{65BEB7A6-24E5-4002-9219-CDB10C2AE4AE}" type="presOf" srcId="{F668BE4A-0704-4FDD-A69C-705377439329}" destId="{C5A3C1EC-F7A1-4F61-A4A1-1F607103D2E1}" srcOrd="0" destOrd="1" presId="urn:microsoft.com/office/officeart/2005/8/layout/hProcess4"/>
    <dgm:cxn modelId="{16E657A9-A829-43B1-841A-2136A42F3A99}" srcId="{54770239-DA0C-493A-910B-49771163399C}" destId="{46A01893-0B80-4FDC-9BCD-219138AC7905}" srcOrd="1" destOrd="0" parTransId="{E7362CB5-7CBF-4C50-8D78-C142A51B656A}" sibTransId="{3DAC4BFB-F532-48FA-BD52-5D79B68400B7}"/>
    <dgm:cxn modelId="{BE2046BC-0E34-4C57-A662-524C5C71E391}" srcId="{80F0A2B3-D6EB-4612-A1C9-DE145F7A75BE}" destId="{5B6E6724-FF18-43C4-9E76-ECD23C5C8517}" srcOrd="2" destOrd="0" parTransId="{02BFBFE3-5866-4412-936B-C3E43B9C87C2}" sibTransId="{3D3D7E65-7C3D-45F1-B528-04CB756D7436}"/>
    <dgm:cxn modelId="{0D5CFABC-D81F-4069-8C9C-F8590F794CF6}" srcId="{54770239-DA0C-493A-910B-49771163399C}" destId="{4FBBF60E-8915-4A39-ADEB-9E52FF9F2F9F}" srcOrd="3" destOrd="0" parTransId="{0455112C-555E-466D-9D29-A7DB4D0F75E1}" sibTransId="{04372C40-BD79-4CE0-9EBD-EA04AFC56B86}"/>
    <dgm:cxn modelId="{F24AB0CB-EF88-411C-A77B-4561731C0DB1}" type="presOf" srcId="{F668BE4A-0704-4FDD-A69C-705377439329}" destId="{1F2E39BF-6BEE-4345-B8F8-726FAE7CB26D}" srcOrd="1" destOrd="1" presId="urn:microsoft.com/office/officeart/2005/8/layout/hProcess4"/>
    <dgm:cxn modelId="{C968BDCC-3D61-4A12-A028-8000213BBF26}" srcId="{FFBA496B-DE16-4E6A-BEB0-0D34153A72C3}" destId="{9D956C8F-2B7D-40A2-B9B1-EFDA8FACBF3A}" srcOrd="0" destOrd="0" parTransId="{064307CF-E040-46E9-90A7-96FD234BDE6A}" sibTransId="{3B497E33-7BAA-463D-96AB-A5629216C152}"/>
    <dgm:cxn modelId="{3B29EBD3-EA34-411E-B2CF-37BDD3215446}" type="presOf" srcId="{AEDA7D81-E05D-4281-8411-E00C93BE17BE}" destId="{0C20F434-4606-4C58-A17C-1B2C72543F8E}" srcOrd="1" destOrd="0" presId="urn:microsoft.com/office/officeart/2005/8/layout/hProcess4"/>
    <dgm:cxn modelId="{AE56AFD5-37CF-4AE7-B775-FC838079AA83}" type="presOf" srcId="{774B5002-E923-40DD-A612-3B44594BA493}" destId="{6071EA62-558F-43C0-B4C2-1095E32A940D}" srcOrd="1" destOrd="0" presId="urn:microsoft.com/office/officeart/2005/8/layout/hProcess4"/>
    <dgm:cxn modelId="{264E9EDE-DCD4-4AFB-A1C8-DB9C836471C9}" type="presOf" srcId="{AEDA7D81-E05D-4281-8411-E00C93BE17BE}" destId="{9EB7AAF2-FA02-4928-8318-FE4A897A31B8}" srcOrd="0" destOrd="0" presId="urn:microsoft.com/office/officeart/2005/8/layout/hProcess4"/>
    <dgm:cxn modelId="{D72EC0EA-F633-45B9-BFB4-0E49F5C9FE49}" type="presOf" srcId="{F36A62DB-B49F-49C2-AA69-084C37B5A91B}" destId="{E9E7DF4F-37DB-4744-A740-E76376A91C7B}" srcOrd="0" destOrd="0" presId="urn:microsoft.com/office/officeart/2005/8/layout/hProcess4"/>
    <dgm:cxn modelId="{8572EEEA-98D1-47D9-AB54-E89D1BD761D7}" type="presOf" srcId="{9D956C8F-2B7D-40A2-B9B1-EFDA8FACBF3A}" destId="{D734245C-BC1C-409C-A4C7-26C2C5E161A7}" srcOrd="1" destOrd="1" presId="urn:microsoft.com/office/officeart/2005/8/layout/hProcess4"/>
    <dgm:cxn modelId="{01A473ED-3BE7-4F02-8C29-FBB8C7A069B0}" srcId="{80F0A2B3-D6EB-4612-A1C9-DE145F7A75BE}" destId="{F668BE4A-0704-4FDD-A69C-705377439329}" srcOrd="0" destOrd="0" parTransId="{51888E72-3C21-4320-8D67-30BFB109126C}" sibTransId="{8B95FF8C-55FE-4C04-B33C-2287BEA404A4}"/>
    <dgm:cxn modelId="{E4D729F8-6A83-4BF9-B1D0-1E7E8D6C225B}" type="presOf" srcId="{ADDD4157-185D-43DD-8EAD-8B753270C134}" destId="{C5A3C1EC-F7A1-4F61-A4A1-1F607103D2E1}" srcOrd="0" destOrd="2" presId="urn:microsoft.com/office/officeart/2005/8/layout/hProcess4"/>
    <dgm:cxn modelId="{BE344DFF-0AC8-4A26-9F02-FFFB419A8CAB}" type="presOf" srcId="{774B5002-E923-40DD-A612-3B44594BA493}" destId="{3152093D-0AB1-441B-BF97-412F5757ECA3}" srcOrd="0" destOrd="0" presId="urn:microsoft.com/office/officeart/2005/8/layout/hProcess4"/>
    <dgm:cxn modelId="{5B00F4DC-2C2F-45AD-876E-FE9E33C89B1A}" type="presParOf" srcId="{16A8A6E1-4F90-41F2-A6BC-A4717CFA8C09}" destId="{1341A012-DBC7-4C56-B300-7A310E6C8744}" srcOrd="0" destOrd="0" presId="urn:microsoft.com/office/officeart/2005/8/layout/hProcess4"/>
    <dgm:cxn modelId="{8FC0E742-1AA6-4A5A-A5E6-1A03A18CF4DD}" type="presParOf" srcId="{16A8A6E1-4F90-41F2-A6BC-A4717CFA8C09}" destId="{3A397C64-DC46-4D4C-BCDA-5BA381C586EC}" srcOrd="1" destOrd="0" presId="urn:microsoft.com/office/officeart/2005/8/layout/hProcess4"/>
    <dgm:cxn modelId="{A963009D-E633-4F2A-9A81-677EF64C7399}" type="presParOf" srcId="{16A8A6E1-4F90-41F2-A6BC-A4717CFA8C09}" destId="{6FE2513E-333B-4335-B5C5-329D6AA6E7BA}" srcOrd="2" destOrd="0" presId="urn:microsoft.com/office/officeart/2005/8/layout/hProcess4"/>
    <dgm:cxn modelId="{351F721B-93B8-4CEF-A2CE-CB917F34A7CA}" type="presParOf" srcId="{6FE2513E-333B-4335-B5C5-329D6AA6E7BA}" destId="{6BDF16FB-AA08-4332-980F-BF8DB24EB3E0}" srcOrd="0" destOrd="0" presId="urn:microsoft.com/office/officeart/2005/8/layout/hProcess4"/>
    <dgm:cxn modelId="{1EBFE8E1-7B2C-4BAC-9032-F4BBBBFBC4CB}" type="presParOf" srcId="{6BDF16FB-AA08-4332-980F-BF8DB24EB3E0}" destId="{7407D293-5C5C-47D0-88D5-2A68D4315D06}" srcOrd="0" destOrd="0" presId="urn:microsoft.com/office/officeart/2005/8/layout/hProcess4"/>
    <dgm:cxn modelId="{76D1D734-8581-47BB-A391-A7BBC85B79F3}" type="presParOf" srcId="{6BDF16FB-AA08-4332-980F-BF8DB24EB3E0}" destId="{7C012CB9-3F7D-4BEF-8F75-FAF4D68033E6}" srcOrd="1" destOrd="0" presId="urn:microsoft.com/office/officeart/2005/8/layout/hProcess4"/>
    <dgm:cxn modelId="{E067437F-CFF3-4DF0-8C90-D670B935293E}" type="presParOf" srcId="{6BDF16FB-AA08-4332-980F-BF8DB24EB3E0}" destId="{D734245C-BC1C-409C-A4C7-26C2C5E161A7}" srcOrd="2" destOrd="0" presId="urn:microsoft.com/office/officeart/2005/8/layout/hProcess4"/>
    <dgm:cxn modelId="{0AC887A5-7DBA-48FF-B653-AB38C62E901D}" type="presParOf" srcId="{6BDF16FB-AA08-4332-980F-BF8DB24EB3E0}" destId="{5DA8FF04-1814-4104-8C79-CF8F32F62626}" srcOrd="3" destOrd="0" presId="urn:microsoft.com/office/officeart/2005/8/layout/hProcess4"/>
    <dgm:cxn modelId="{C7D6B7BE-ADA6-4F51-AE0D-21CFED993A02}" type="presParOf" srcId="{6BDF16FB-AA08-4332-980F-BF8DB24EB3E0}" destId="{1B6B0578-D747-46DD-86BE-71C77A0DD618}" srcOrd="4" destOrd="0" presId="urn:microsoft.com/office/officeart/2005/8/layout/hProcess4"/>
    <dgm:cxn modelId="{67B4F445-EEE5-4A5F-BB1D-9003038C9340}" type="presParOf" srcId="{6FE2513E-333B-4335-B5C5-329D6AA6E7BA}" destId="{AE09586A-D36D-4201-940A-C24CF148EC17}" srcOrd="1" destOrd="0" presId="urn:microsoft.com/office/officeart/2005/8/layout/hProcess4"/>
    <dgm:cxn modelId="{B1517AD0-0BE7-4EE2-9A1B-16096BBBCB9B}" type="presParOf" srcId="{6FE2513E-333B-4335-B5C5-329D6AA6E7BA}" destId="{1EFCCA55-AB5D-427D-9E39-DA34C1D180F5}" srcOrd="2" destOrd="0" presId="urn:microsoft.com/office/officeart/2005/8/layout/hProcess4"/>
    <dgm:cxn modelId="{E780A215-C093-4B42-A72E-6DA52A1D5113}" type="presParOf" srcId="{1EFCCA55-AB5D-427D-9E39-DA34C1D180F5}" destId="{EBF1817D-65E6-4F6F-B1DB-C20FFEEED703}" srcOrd="0" destOrd="0" presId="urn:microsoft.com/office/officeart/2005/8/layout/hProcess4"/>
    <dgm:cxn modelId="{AA13894B-5CC3-4762-9589-9A6622ED9AC8}" type="presParOf" srcId="{1EFCCA55-AB5D-427D-9E39-DA34C1D180F5}" destId="{3152093D-0AB1-441B-BF97-412F5757ECA3}" srcOrd="1" destOrd="0" presId="urn:microsoft.com/office/officeart/2005/8/layout/hProcess4"/>
    <dgm:cxn modelId="{D6AFFCB9-DB04-4FEC-B5AD-E6C14038C1A4}" type="presParOf" srcId="{1EFCCA55-AB5D-427D-9E39-DA34C1D180F5}" destId="{6071EA62-558F-43C0-B4C2-1095E32A940D}" srcOrd="2" destOrd="0" presId="urn:microsoft.com/office/officeart/2005/8/layout/hProcess4"/>
    <dgm:cxn modelId="{9884BBB9-9BEC-4242-9546-845A969BD30C}" type="presParOf" srcId="{1EFCCA55-AB5D-427D-9E39-DA34C1D180F5}" destId="{FAF8A940-11BF-4611-876C-9051270CFE88}" srcOrd="3" destOrd="0" presId="urn:microsoft.com/office/officeart/2005/8/layout/hProcess4"/>
    <dgm:cxn modelId="{FCC1A238-23E0-49A0-ACBF-EBBADE01BB46}" type="presParOf" srcId="{1EFCCA55-AB5D-427D-9E39-DA34C1D180F5}" destId="{76A5C36D-D88D-4100-B921-0F80EBD92439}" srcOrd="4" destOrd="0" presId="urn:microsoft.com/office/officeart/2005/8/layout/hProcess4"/>
    <dgm:cxn modelId="{24673F0B-4903-4E5E-B48C-3D35B2CF482F}" type="presParOf" srcId="{6FE2513E-333B-4335-B5C5-329D6AA6E7BA}" destId="{6B7B1E9E-1061-4D86-9899-A0C36F1E5222}" srcOrd="3" destOrd="0" presId="urn:microsoft.com/office/officeart/2005/8/layout/hProcess4"/>
    <dgm:cxn modelId="{51E1713C-199C-42EA-9C5A-76851A6E79F6}" type="presParOf" srcId="{6FE2513E-333B-4335-B5C5-329D6AA6E7BA}" destId="{A86662B5-6AF3-434B-865E-0AAC0ADE2F42}" srcOrd="4" destOrd="0" presId="urn:microsoft.com/office/officeart/2005/8/layout/hProcess4"/>
    <dgm:cxn modelId="{3E3D54BA-54B0-4AFB-80A6-6F039DA203FD}" type="presParOf" srcId="{A86662B5-6AF3-434B-865E-0AAC0ADE2F42}" destId="{C772BF8B-133C-4FEA-B7D5-8306607F9EB9}" srcOrd="0" destOrd="0" presId="urn:microsoft.com/office/officeart/2005/8/layout/hProcess4"/>
    <dgm:cxn modelId="{A1C77F84-BAFA-4817-885E-4A3E2D4E39AF}" type="presParOf" srcId="{A86662B5-6AF3-434B-865E-0AAC0ADE2F42}" destId="{C5A3C1EC-F7A1-4F61-A4A1-1F607103D2E1}" srcOrd="1" destOrd="0" presId="urn:microsoft.com/office/officeart/2005/8/layout/hProcess4"/>
    <dgm:cxn modelId="{53DB8C6C-5470-4156-A4F1-166D548CBDD4}" type="presParOf" srcId="{A86662B5-6AF3-434B-865E-0AAC0ADE2F42}" destId="{1F2E39BF-6BEE-4345-B8F8-726FAE7CB26D}" srcOrd="2" destOrd="0" presId="urn:microsoft.com/office/officeart/2005/8/layout/hProcess4"/>
    <dgm:cxn modelId="{1B983BF9-74F9-4C75-9187-1C26DAACA303}" type="presParOf" srcId="{A86662B5-6AF3-434B-865E-0AAC0ADE2F42}" destId="{F9F63C85-D91A-447F-A92E-53C92D1BAC21}" srcOrd="3" destOrd="0" presId="urn:microsoft.com/office/officeart/2005/8/layout/hProcess4"/>
    <dgm:cxn modelId="{F6C17492-1AC0-4153-AE54-A19BD0981E26}" type="presParOf" srcId="{A86662B5-6AF3-434B-865E-0AAC0ADE2F42}" destId="{C2E45422-7AD8-4CEB-A245-357A55BF12CE}" srcOrd="4" destOrd="0" presId="urn:microsoft.com/office/officeart/2005/8/layout/hProcess4"/>
    <dgm:cxn modelId="{3D5A2321-67DB-4903-B0D0-879D949FC259}" type="presParOf" srcId="{6FE2513E-333B-4335-B5C5-329D6AA6E7BA}" destId="{E9E7DF4F-37DB-4744-A740-E76376A91C7B}" srcOrd="5" destOrd="0" presId="urn:microsoft.com/office/officeart/2005/8/layout/hProcess4"/>
    <dgm:cxn modelId="{D53FAA1F-B8E4-4EBE-8476-C3E302B3E7EC}" type="presParOf" srcId="{6FE2513E-333B-4335-B5C5-329D6AA6E7BA}" destId="{E458B9AD-1BCC-44E9-9AC3-0AEB0329A2AC}" srcOrd="6" destOrd="0" presId="urn:microsoft.com/office/officeart/2005/8/layout/hProcess4"/>
    <dgm:cxn modelId="{8FF7C13C-F14A-43A0-ACF2-788632CAF1F4}" type="presParOf" srcId="{E458B9AD-1BCC-44E9-9AC3-0AEB0329A2AC}" destId="{E5C5A32D-B133-4DF1-B752-71256C1D389E}" srcOrd="0" destOrd="0" presId="urn:microsoft.com/office/officeart/2005/8/layout/hProcess4"/>
    <dgm:cxn modelId="{6DEDDF4D-3599-44D6-BBC4-CC02FD4EA70B}" type="presParOf" srcId="{E458B9AD-1BCC-44E9-9AC3-0AEB0329A2AC}" destId="{9EB7AAF2-FA02-4928-8318-FE4A897A31B8}" srcOrd="1" destOrd="0" presId="urn:microsoft.com/office/officeart/2005/8/layout/hProcess4"/>
    <dgm:cxn modelId="{FEE37361-9732-4C8F-9D4B-9008B2BED7D9}" type="presParOf" srcId="{E458B9AD-1BCC-44E9-9AC3-0AEB0329A2AC}" destId="{0C20F434-4606-4C58-A17C-1B2C72543F8E}" srcOrd="2" destOrd="0" presId="urn:microsoft.com/office/officeart/2005/8/layout/hProcess4"/>
    <dgm:cxn modelId="{45F0F9DF-71C3-45FB-8F5E-AB07B86BE7B3}" type="presParOf" srcId="{E458B9AD-1BCC-44E9-9AC3-0AEB0329A2AC}" destId="{03754521-9160-4B0B-9CE8-E6EB4E5E5470}" srcOrd="3" destOrd="0" presId="urn:microsoft.com/office/officeart/2005/8/layout/hProcess4"/>
    <dgm:cxn modelId="{3514F27D-77DB-4105-ADAD-A526EF5D1F87}" type="presParOf" srcId="{E458B9AD-1BCC-44E9-9AC3-0AEB0329A2AC}" destId="{CE437718-A10B-428C-9FD9-071431D6A32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3C123D-82BB-4E5C-B1D2-60396DE81499}"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60862198-134F-4DF6-AE03-4FF8FE0F7F47}">
      <dgm:prSet phldrT="[Text]"/>
      <dgm:spPr/>
      <dgm:t>
        <a:bodyPr/>
        <a:lstStyle/>
        <a:p>
          <a:r>
            <a:rPr lang="en-US" dirty="0"/>
            <a:t>Move thinking upstream</a:t>
          </a:r>
        </a:p>
      </dgm:t>
    </dgm:pt>
    <dgm:pt modelId="{448CF383-2994-4198-ADD2-2CA6B63615A5}" type="parTrans" cxnId="{4E98912B-C206-408F-AE4E-33A759BC1577}">
      <dgm:prSet/>
      <dgm:spPr/>
      <dgm:t>
        <a:bodyPr/>
        <a:lstStyle/>
        <a:p>
          <a:endParaRPr lang="en-US"/>
        </a:p>
      </dgm:t>
    </dgm:pt>
    <dgm:pt modelId="{0C28B6FC-6191-4743-A34B-CC77506F1116}" type="sibTrans" cxnId="{4E98912B-C206-408F-AE4E-33A759BC1577}">
      <dgm:prSet/>
      <dgm:spPr/>
      <dgm:t>
        <a:bodyPr/>
        <a:lstStyle/>
        <a:p>
          <a:endParaRPr lang="en-US"/>
        </a:p>
      </dgm:t>
    </dgm:pt>
    <dgm:pt modelId="{D6D44E6E-2952-4989-B891-8A9BA69D6FBA}">
      <dgm:prSet phldrT="[Text]"/>
      <dgm:spPr/>
      <dgm:t>
        <a:bodyPr/>
        <a:lstStyle/>
        <a:p>
          <a:r>
            <a:rPr lang="en-US" dirty="0"/>
            <a:t>Look at the money</a:t>
          </a:r>
        </a:p>
      </dgm:t>
    </dgm:pt>
    <dgm:pt modelId="{CC995E6A-BBAF-4BB9-A048-5305E9144785}" type="parTrans" cxnId="{DF5C3A5B-5A2D-4D36-BFFF-8FEA0900900A}">
      <dgm:prSet/>
      <dgm:spPr/>
      <dgm:t>
        <a:bodyPr/>
        <a:lstStyle/>
        <a:p>
          <a:endParaRPr lang="en-US"/>
        </a:p>
      </dgm:t>
    </dgm:pt>
    <dgm:pt modelId="{2F8B3DD1-E651-4412-8285-020EB703B057}" type="sibTrans" cxnId="{DF5C3A5B-5A2D-4D36-BFFF-8FEA0900900A}">
      <dgm:prSet/>
      <dgm:spPr/>
      <dgm:t>
        <a:bodyPr/>
        <a:lstStyle/>
        <a:p>
          <a:endParaRPr lang="en-US"/>
        </a:p>
      </dgm:t>
    </dgm:pt>
    <dgm:pt modelId="{2D969EE7-C2CA-4CC8-808E-4AF53D8D79EB}">
      <dgm:prSet phldrT="[Text]"/>
      <dgm:spPr/>
      <dgm:t>
        <a:bodyPr/>
        <a:lstStyle/>
        <a:p>
          <a:r>
            <a:rPr lang="en-US" dirty="0"/>
            <a:t>Explore the financing vehicles</a:t>
          </a:r>
        </a:p>
      </dgm:t>
    </dgm:pt>
    <dgm:pt modelId="{E3169DB8-2BF9-4557-AF4B-2D311358BFED}" type="parTrans" cxnId="{0CFF53F9-A1DC-4543-94A3-B700F1CBE569}">
      <dgm:prSet/>
      <dgm:spPr/>
      <dgm:t>
        <a:bodyPr/>
        <a:lstStyle/>
        <a:p>
          <a:endParaRPr lang="en-US"/>
        </a:p>
      </dgm:t>
    </dgm:pt>
    <dgm:pt modelId="{7F967680-8B8D-4CB7-8033-31FB265A189C}" type="sibTrans" cxnId="{0CFF53F9-A1DC-4543-94A3-B700F1CBE569}">
      <dgm:prSet/>
      <dgm:spPr/>
      <dgm:t>
        <a:bodyPr/>
        <a:lstStyle/>
        <a:p>
          <a:endParaRPr lang="en-US"/>
        </a:p>
      </dgm:t>
    </dgm:pt>
    <dgm:pt modelId="{2857C42D-F86F-4F33-8D91-37937AF129F9}">
      <dgm:prSet phldrT="[Text]"/>
      <dgm:spPr/>
      <dgm:t>
        <a:bodyPr/>
        <a:lstStyle/>
        <a:p>
          <a:r>
            <a:rPr lang="en-US" dirty="0"/>
            <a:t>Build stewardship</a:t>
          </a:r>
        </a:p>
      </dgm:t>
    </dgm:pt>
    <dgm:pt modelId="{A9AC7552-3E18-48A7-97EE-4202D984F175}" type="parTrans" cxnId="{EEE26B52-FFA5-43A0-9637-32DF065BB96D}">
      <dgm:prSet/>
      <dgm:spPr/>
      <dgm:t>
        <a:bodyPr/>
        <a:lstStyle/>
        <a:p>
          <a:endParaRPr lang="en-US"/>
        </a:p>
      </dgm:t>
    </dgm:pt>
    <dgm:pt modelId="{05836F20-FD63-4043-9193-D83711C1DCD4}" type="sibTrans" cxnId="{EEE26B52-FFA5-43A0-9637-32DF065BB96D}">
      <dgm:prSet/>
      <dgm:spPr/>
      <dgm:t>
        <a:bodyPr/>
        <a:lstStyle/>
        <a:p>
          <a:endParaRPr lang="en-US"/>
        </a:p>
      </dgm:t>
    </dgm:pt>
    <dgm:pt modelId="{867E91AA-D7CA-496C-AF07-E47988C84108}">
      <dgm:prSet phldrT="[Text]"/>
      <dgm:spPr/>
      <dgm:t>
        <a:bodyPr/>
        <a:lstStyle/>
        <a:p>
          <a:r>
            <a:rPr lang="en-US" dirty="0"/>
            <a:t>Look for intersections</a:t>
          </a:r>
        </a:p>
      </dgm:t>
    </dgm:pt>
    <dgm:pt modelId="{AAAED833-FD84-4664-8B54-3F439DC45DD7}" type="parTrans" cxnId="{B81F9FA5-9C89-431D-A504-F3CC76CA2418}">
      <dgm:prSet/>
      <dgm:spPr/>
      <dgm:t>
        <a:bodyPr/>
        <a:lstStyle/>
        <a:p>
          <a:endParaRPr lang="en-US"/>
        </a:p>
      </dgm:t>
    </dgm:pt>
    <dgm:pt modelId="{1A0EECDB-71BC-4568-9922-CBA4AE9967D7}" type="sibTrans" cxnId="{B81F9FA5-9C89-431D-A504-F3CC76CA2418}">
      <dgm:prSet/>
      <dgm:spPr/>
      <dgm:t>
        <a:bodyPr/>
        <a:lstStyle/>
        <a:p>
          <a:endParaRPr lang="en-US"/>
        </a:p>
      </dgm:t>
    </dgm:pt>
    <dgm:pt modelId="{BAD1E1F3-5665-4EBA-8CC0-129C4C9A914D}">
      <dgm:prSet/>
      <dgm:spPr/>
      <dgm:t>
        <a:bodyPr/>
        <a:lstStyle/>
        <a:p>
          <a:r>
            <a:rPr lang="en-US" dirty="0"/>
            <a:t>Invest together</a:t>
          </a:r>
        </a:p>
      </dgm:t>
    </dgm:pt>
    <dgm:pt modelId="{661E5C6E-9D3E-43B0-8721-563F2D2371A3}" type="parTrans" cxnId="{4B8C1690-26A2-4071-B16B-6052562F9D45}">
      <dgm:prSet/>
      <dgm:spPr/>
      <dgm:t>
        <a:bodyPr/>
        <a:lstStyle/>
        <a:p>
          <a:endParaRPr lang="en-US"/>
        </a:p>
      </dgm:t>
    </dgm:pt>
    <dgm:pt modelId="{6D1F54A0-A3C4-495C-A836-D9EB73205ADC}" type="sibTrans" cxnId="{4B8C1690-26A2-4071-B16B-6052562F9D45}">
      <dgm:prSet/>
      <dgm:spPr/>
      <dgm:t>
        <a:bodyPr/>
        <a:lstStyle/>
        <a:p>
          <a:endParaRPr lang="en-US"/>
        </a:p>
      </dgm:t>
    </dgm:pt>
    <dgm:pt modelId="{18D1F4D6-5AFC-4A35-97C4-ED6B1CE47836}" type="pres">
      <dgm:prSet presAssocID="{553C123D-82BB-4E5C-B1D2-60396DE81499}" presName="cycle" presStyleCnt="0">
        <dgm:presLayoutVars>
          <dgm:dir/>
          <dgm:resizeHandles val="exact"/>
        </dgm:presLayoutVars>
      </dgm:prSet>
      <dgm:spPr/>
    </dgm:pt>
    <dgm:pt modelId="{FB20CEE1-BAAB-4573-95D2-EBFF37F4C2DF}" type="pres">
      <dgm:prSet presAssocID="{60862198-134F-4DF6-AE03-4FF8FE0F7F47}" presName="node" presStyleLbl="node1" presStyleIdx="0" presStyleCnt="6" custScaleX="126320" custScaleY="130594">
        <dgm:presLayoutVars>
          <dgm:bulletEnabled val="1"/>
        </dgm:presLayoutVars>
      </dgm:prSet>
      <dgm:spPr/>
    </dgm:pt>
    <dgm:pt modelId="{F8EEFDAB-4677-4E91-98F8-2BA33B7F9278}" type="pres">
      <dgm:prSet presAssocID="{60862198-134F-4DF6-AE03-4FF8FE0F7F47}" presName="spNode" presStyleCnt="0"/>
      <dgm:spPr/>
    </dgm:pt>
    <dgm:pt modelId="{35F8ABC9-B061-4D8C-9AF8-A926D6221E4B}" type="pres">
      <dgm:prSet presAssocID="{0C28B6FC-6191-4743-A34B-CC77506F1116}" presName="sibTrans" presStyleLbl="sibTrans1D1" presStyleIdx="0" presStyleCnt="6"/>
      <dgm:spPr/>
    </dgm:pt>
    <dgm:pt modelId="{5D6A94F9-A442-4C81-9369-46D57B5C5565}" type="pres">
      <dgm:prSet presAssocID="{D6D44E6E-2952-4989-B891-8A9BA69D6FBA}" presName="node" presStyleLbl="node1" presStyleIdx="1" presStyleCnt="6" custScaleX="130484" custScaleY="131422">
        <dgm:presLayoutVars>
          <dgm:bulletEnabled val="1"/>
        </dgm:presLayoutVars>
      </dgm:prSet>
      <dgm:spPr/>
    </dgm:pt>
    <dgm:pt modelId="{49CDCC45-6576-4AB1-9E31-472F9ECDE2D0}" type="pres">
      <dgm:prSet presAssocID="{D6D44E6E-2952-4989-B891-8A9BA69D6FBA}" presName="spNode" presStyleCnt="0"/>
      <dgm:spPr/>
    </dgm:pt>
    <dgm:pt modelId="{9A3A44B6-2E8E-4A98-92BB-61578A831570}" type="pres">
      <dgm:prSet presAssocID="{2F8B3DD1-E651-4412-8285-020EB703B057}" presName="sibTrans" presStyleLbl="sibTrans1D1" presStyleIdx="1" presStyleCnt="6"/>
      <dgm:spPr/>
    </dgm:pt>
    <dgm:pt modelId="{FF78FA4D-BA4F-4B67-976F-F981C699C836}" type="pres">
      <dgm:prSet presAssocID="{2D969EE7-C2CA-4CC8-808E-4AF53D8D79EB}" presName="node" presStyleLbl="node1" presStyleIdx="2" presStyleCnt="6" custScaleX="132516" custScaleY="130648">
        <dgm:presLayoutVars>
          <dgm:bulletEnabled val="1"/>
        </dgm:presLayoutVars>
      </dgm:prSet>
      <dgm:spPr/>
    </dgm:pt>
    <dgm:pt modelId="{46A09A34-F564-47B4-BB35-3994026F7A69}" type="pres">
      <dgm:prSet presAssocID="{2D969EE7-C2CA-4CC8-808E-4AF53D8D79EB}" presName="spNode" presStyleCnt="0"/>
      <dgm:spPr/>
    </dgm:pt>
    <dgm:pt modelId="{6516EF89-7ACE-4A0F-B066-D1977000B9AE}" type="pres">
      <dgm:prSet presAssocID="{7F967680-8B8D-4CB7-8033-31FB265A189C}" presName="sibTrans" presStyleLbl="sibTrans1D1" presStyleIdx="2" presStyleCnt="6"/>
      <dgm:spPr/>
    </dgm:pt>
    <dgm:pt modelId="{1C4522D7-D294-47A2-AE7F-B1355DE18FED}" type="pres">
      <dgm:prSet presAssocID="{2857C42D-F86F-4F33-8D91-37937AF129F9}" presName="node" presStyleLbl="node1" presStyleIdx="3" presStyleCnt="6" custScaleX="124924" custScaleY="130128">
        <dgm:presLayoutVars>
          <dgm:bulletEnabled val="1"/>
        </dgm:presLayoutVars>
      </dgm:prSet>
      <dgm:spPr/>
    </dgm:pt>
    <dgm:pt modelId="{8B786047-FDB7-4534-AF17-0D5C8BC7003D}" type="pres">
      <dgm:prSet presAssocID="{2857C42D-F86F-4F33-8D91-37937AF129F9}" presName="spNode" presStyleCnt="0"/>
      <dgm:spPr/>
    </dgm:pt>
    <dgm:pt modelId="{78F18DBB-B4C2-4B4A-A7D8-0DC5496C89CA}" type="pres">
      <dgm:prSet presAssocID="{05836F20-FD63-4043-9193-D83711C1DCD4}" presName="sibTrans" presStyleLbl="sibTrans1D1" presStyleIdx="3" presStyleCnt="6"/>
      <dgm:spPr/>
    </dgm:pt>
    <dgm:pt modelId="{56D61941-5C70-4265-8C92-82E89C64E43B}" type="pres">
      <dgm:prSet presAssocID="{867E91AA-D7CA-496C-AF07-E47988C84108}" presName="node" presStyleLbl="node1" presStyleIdx="4" presStyleCnt="6" custScaleX="129087" custScaleY="136270">
        <dgm:presLayoutVars>
          <dgm:bulletEnabled val="1"/>
        </dgm:presLayoutVars>
      </dgm:prSet>
      <dgm:spPr/>
    </dgm:pt>
    <dgm:pt modelId="{F42F9F51-8877-4A13-AE5F-42B5AD438249}" type="pres">
      <dgm:prSet presAssocID="{867E91AA-D7CA-496C-AF07-E47988C84108}" presName="spNode" presStyleCnt="0"/>
      <dgm:spPr/>
    </dgm:pt>
    <dgm:pt modelId="{D045F82B-D388-4915-94C3-2FFC0A002D96}" type="pres">
      <dgm:prSet presAssocID="{1A0EECDB-71BC-4568-9922-CBA4AE9967D7}" presName="sibTrans" presStyleLbl="sibTrans1D1" presStyleIdx="4" presStyleCnt="6"/>
      <dgm:spPr/>
    </dgm:pt>
    <dgm:pt modelId="{B92F68D1-4363-4D16-9EBB-046FAC121848}" type="pres">
      <dgm:prSet presAssocID="{BAD1E1F3-5665-4EBA-8CC0-129C4C9A914D}" presName="node" presStyleLbl="node1" presStyleIdx="5" presStyleCnt="6" custScaleX="130420" custScaleY="141406">
        <dgm:presLayoutVars>
          <dgm:bulletEnabled val="1"/>
        </dgm:presLayoutVars>
      </dgm:prSet>
      <dgm:spPr/>
    </dgm:pt>
    <dgm:pt modelId="{A7C3674B-9431-4740-8C8F-43B2119E1C45}" type="pres">
      <dgm:prSet presAssocID="{BAD1E1F3-5665-4EBA-8CC0-129C4C9A914D}" presName="spNode" presStyleCnt="0"/>
      <dgm:spPr/>
    </dgm:pt>
    <dgm:pt modelId="{AC7B779B-924A-4BC4-8ACD-0C4E45C7B2DE}" type="pres">
      <dgm:prSet presAssocID="{6D1F54A0-A3C4-495C-A836-D9EB73205ADC}" presName="sibTrans" presStyleLbl="sibTrans1D1" presStyleIdx="5" presStyleCnt="6"/>
      <dgm:spPr/>
    </dgm:pt>
  </dgm:ptLst>
  <dgm:cxnLst>
    <dgm:cxn modelId="{A56BD40D-6C9D-4880-885F-73017C16E837}" type="presOf" srcId="{0C28B6FC-6191-4743-A34B-CC77506F1116}" destId="{35F8ABC9-B061-4D8C-9AF8-A926D6221E4B}" srcOrd="0" destOrd="0" presId="urn:microsoft.com/office/officeart/2005/8/layout/cycle5"/>
    <dgm:cxn modelId="{4E98912B-C206-408F-AE4E-33A759BC1577}" srcId="{553C123D-82BB-4E5C-B1D2-60396DE81499}" destId="{60862198-134F-4DF6-AE03-4FF8FE0F7F47}" srcOrd="0" destOrd="0" parTransId="{448CF383-2994-4198-ADD2-2CA6B63615A5}" sibTransId="{0C28B6FC-6191-4743-A34B-CC77506F1116}"/>
    <dgm:cxn modelId="{79F03339-0AF6-4E04-B22A-C12742E1F3D9}" type="presOf" srcId="{6D1F54A0-A3C4-495C-A836-D9EB73205ADC}" destId="{AC7B779B-924A-4BC4-8ACD-0C4E45C7B2DE}" srcOrd="0" destOrd="0" presId="urn:microsoft.com/office/officeart/2005/8/layout/cycle5"/>
    <dgm:cxn modelId="{DF5C3A5B-5A2D-4D36-BFFF-8FEA0900900A}" srcId="{553C123D-82BB-4E5C-B1D2-60396DE81499}" destId="{D6D44E6E-2952-4989-B891-8A9BA69D6FBA}" srcOrd="1" destOrd="0" parTransId="{CC995E6A-BBAF-4BB9-A048-5305E9144785}" sibTransId="{2F8B3DD1-E651-4412-8285-020EB703B057}"/>
    <dgm:cxn modelId="{634FD349-8D3A-4904-AC2D-37AFF967527A}" type="presOf" srcId="{2F8B3DD1-E651-4412-8285-020EB703B057}" destId="{9A3A44B6-2E8E-4A98-92BB-61578A831570}" srcOrd="0" destOrd="0" presId="urn:microsoft.com/office/officeart/2005/8/layout/cycle5"/>
    <dgm:cxn modelId="{CC3FC54E-73E0-414B-AA4C-0735BE38D3B6}" type="presOf" srcId="{7F967680-8B8D-4CB7-8033-31FB265A189C}" destId="{6516EF89-7ACE-4A0F-B066-D1977000B9AE}" srcOrd="0" destOrd="0" presId="urn:microsoft.com/office/officeart/2005/8/layout/cycle5"/>
    <dgm:cxn modelId="{EEE26B52-FFA5-43A0-9637-32DF065BB96D}" srcId="{553C123D-82BB-4E5C-B1D2-60396DE81499}" destId="{2857C42D-F86F-4F33-8D91-37937AF129F9}" srcOrd="3" destOrd="0" parTransId="{A9AC7552-3E18-48A7-97EE-4202D984F175}" sibTransId="{05836F20-FD63-4043-9193-D83711C1DCD4}"/>
    <dgm:cxn modelId="{90BA1356-C498-42A0-A1F9-E2F4251AFC3B}" type="presOf" srcId="{D6D44E6E-2952-4989-B891-8A9BA69D6FBA}" destId="{5D6A94F9-A442-4C81-9369-46D57B5C5565}" srcOrd="0" destOrd="0" presId="urn:microsoft.com/office/officeart/2005/8/layout/cycle5"/>
    <dgm:cxn modelId="{DD040357-A93D-4A90-A78C-19EF1D63CA1F}" type="presOf" srcId="{60862198-134F-4DF6-AE03-4FF8FE0F7F47}" destId="{FB20CEE1-BAAB-4573-95D2-EBFF37F4C2DF}" srcOrd="0" destOrd="0" presId="urn:microsoft.com/office/officeart/2005/8/layout/cycle5"/>
    <dgm:cxn modelId="{33848158-5557-4178-AB59-F70DC8BFEEDF}" type="presOf" srcId="{05836F20-FD63-4043-9193-D83711C1DCD4}" destId="{78F18DBB-B4C2-4B4A-A7D8-0DC5496C89CA}" srcOrd="0" destOrd="0" presId="urn:microsoft.com/office/officeart/2005/8/layout/cycle5"/>
    <dgm:cxn modelId="{21EA035A-5FC0-4D59-B915-D3BAA6F55EC0}" type="presOf" srcId="{2D969EE7-C2CA-4CC8-808E-4AF53D8D79EB}" destId="{FF78FA4D-BA4F-4B67-976F-F981C699C836}" srcOrd="0" destOrd="0" presId="urn:microsoft.com/office/officeart/2005/8/layout/cycle5"/>
    <dgm:cxn modelId="{7A49E587-2CCB-47A7-B8A4-7DC8A6EEDF4F}" type="presOf" srcId="{BAD1E1F3-5665-4EBA-8CC0-129C4C9A914D}" destId="{B92F68D1-4363-4D16-9EBB-046FAC121848}" srcOrd="0" destOrd="0" presId="urn:microsoft.com/office/officeart/2005/8/layout/cycle5"/>
    <dgm:cxn modelId="{4B8C1690-26A2-4071-B16B-6052562F9D45}" srcId="{553C123D-82BB-4E5C-B1D2-60396DE81499}" destId="{BAD1E1F3-5665-4EBA-8CC0-129C4C9A914D}" srcOrd="5" destOrd="0" parTransId="{661E5C6E-9D3E-43B0-8721-563F2D2371A3}" sibTransId="{6D1F54A0-A3C4-495C-A836-D9EB73205ADC}"/>
    <dgm:cxn modelId="{61E5B198-1AB7-41C0-AB09-AB5BDD8875F0}" type="presOf" srcId="{2857C42D-F86F-4F33-8D91-37937AF129F9}" destId="{1C4522D7-D294-47A2-AE7F-B1355DE18FED}" srcOrd="0" destOrd="0" presId="urn:microsoft.com/office/officeart/2005/8/layout/cycle5"/>
    <dgm:cxn modelId="{B81F9FA5-9C89-431D-A504-F3CC76CA2418}" srcId="{553C123D-82BB-4E5C-B1D2-60396DE81499}" destId="{867E91AA-D7CA-496C-AF07-E47988C84108}" srcOrd="4" destOrd="0" parTransId="{AAAED833-FD84-4664-8B54-3F439DC45DD7}" sibTransId="{1A0EECDB-71BC-4568-9922-CBA4AE9967D7}"/>
    <dgm:cxn modelId="{34549CA6-DAE2-4AB1-B129-EB408E4CC6AE}" type="presOf" srcId="{553C123D-82BB-4E5C-B1D2-60396DE81499}" destId="{18D1F4D6-5AFC-4A35-97C4-ED6B1CE47836}" srcOrd="0" destOrd="0" presId="urn:microsoft.com/office/officeart/2005/8/layout/cycle5"/>
    <dgm:cxn modelId="{A52D98E9-3808-4E95-82F9-C7AFA42BB50C}" type="presOf" srcId="{867E91AA-D7CA-496C-AF07-E47988C84108}" destId="{56D61941-5C70-4265-8C92-82E89C64E43B}" srcOrd="0" destOrd="0" presId="urn:microsoft.com/office/officeart/2005/8/layout/cycle5"/>
    <dgm:cxn modelId="{3DFDB4F0-A38D-44F6-ABDF-93E1F373352A}" type="presOf" srcId="{1A0EECDB-71BC-4568-9922-CBA4AE9967D7}" destId="{D045F82B-D388-4915-94C3-2FFC0A002D96}" srcOrd="0" destOrd="0" presId="urn:microsoft.com/office/officeart/2005/8/layout/cycle5"/>
    <dgm:cxn modelId="{0CFF53F9-A1DC-4543-94A3-B700F1CBE569}" srcId="{553C123D-82BB-4E5C-B1D2-60396DE81499}" destId="{2D969EE7-C2CA-4CC8-808E-4AF53D8D79EB}" srcOrd="2" destOrd="0" parTransId="{E3169DB8-2BF9-4557-AF4B-2D311358BFED}" sibTransId="{7F967680-8B8D-4CB7-8033-31FB265A189C}"/>
    <dgm:cxn modelId="{C58ECE4F-36C8-460A-B7E8-4862519F559F}" type="presParOf" srcId="{18D1F4D6-5AFC-4A35-97C4-ED6B1CE47836}" destId="{FB20CEE1-BAAB-4573-95D2-EBFF37F4C2DF}" srcOrd="0" destOrd="0" presId="urn:microsoft.com/office/officeart/2005/8/layout/cycle5"/>
    <dgm:cxn modelId="{11353776-C8E0-48C6-862D-77FF52A47B59}" type="presParOf" srcId="{18D1F4D6-5AFC-4A35-97C4-ED6B1CE47836}" destId="{F8EEFDAB-4677-4E91-98F8-2BA33B7F9278}" srcOrd="1" destOrd="0" presId="urn:microsoft.com/office/officeart/2005/8/layout/cycle5"/>
    <dgm:cxn modelId="{CC0C7E00-AFD7-4A11-909B-E207896A2B16}" type="presParOf" srcId="{18D1F4D6-5AFC-4A35-97C4-ED6B1CE47836}" destId="{35F8ABC9-B061-4D8C-9AF8-A926D6221E4B}" srcOrd="2" destOrd="0" presId="urn:microsoft.com/office/officeart/2005/8/layout/cycle5"/>
    <dgm:cxn modelId="{5C2727C5-526F-4131-921D-AEB8CEEA34D0}" type="presParOf" srcId="{18D1F4D6-5AFC-4A35-97C4-ED6B1CE47836}" destId="{5D6A94F9-A442-4C81-9369-46D57B5C5565}" srcOrd="3" destOrd="0" presId="urn:microsoft.com/office/officeart/2005/8/layout/cycle5"/>
    <dgm:cxn modelId="{2AFEC4B2-399C-4876-B437-A47383B79EE9}" type="presParOf" srcId="{18D1F4D6-5AFC-4A35-97C4-ED6B1CE47836}" destId="{49CDCC45-6576-4AB1-9E31-472F9ECDE2D0}" srcOrd="4" destOrd="0" presId="urn:microsoft.com/office/officeart/2005/8/layout/cycle5"/>
    <dgm:cxn modelId="{54157B3F-79C1-4261-816D-536B0AB54BA8}" type="presParOf" srcId="{18D1F4D6-5AFC-4A35-97C4-ED6B1CE47836}" destId="{9A3A44B6-2E8E-4A98-92BB-61578A831570}" srcOrd="5" destOrd="0" presId="urn:microsoft.com/office/officeart/2005/8/layout/cycle5"/>
    <dgm:cxn modelId="{F1200815-D2C6-4704-9E8C-CCDC1308D0C3}" type="presParOf" srcId="{18D1F4D6-5AFC-4A35-97C4-ED6B1CE47836}" destId="{FF78FA4D-BA4F-4B67-976F-F981C699C836}" srcOrd="6" destOrd="0" presId="urn:microsoft.com/office/officeart/2005/8/layout/cycle5"/>
    <dgm:cxn modelId="{C5F23892-9158-4064-BBDF-0797F334866C}" type="presParOf" srcId="{18D1F4D6-5AFC-4A35-97C4-ED6B1CE47836}" destId="{46A09A34-F564-47B4-BB35-3994026F7A69}" srcOrd="7" destOrd="0" presId="urn:microsoft.com/office/officeart/2005/8/layout/cycle5"/>
    <dgm:cxn modelId="{D39404E6-0112-46D7-9F23-CEB12838D9EF}" type="presParOf" srcId="{18D1F4D6-5AFC-4A35-97C4-ED6B1CE47836}" destId="{6516EF89-7ACE-4A0F-B066-D1977000B9AE}" srcOrd="8" destOrd="0" presId="urn:microsoft.com/office/officeart/2005/8/layout/cycle5"/>
    <dgm:cxn modelId="{7AAC650D-1296-4F78-ACCF-82623C57CD2F}" type="presParOf" srcId="{18D1F4D6-5AFC-4A35-97C4-ED6B1CE47836}" destId="{1C4522D7-D294-47A2-AE7F-B1355DE18FED}" srcOrd="9" destOrd="0" presId="urn:microsoft.com/office/officeart/2005/8/layout/cycle5"/>
    <dgm:cxn modelId="{99E26B56-B26F-4DAF-8FDE-9C958B69F3B9}" type="presParOf" srcId="{18D1F4D6-5AFC-4A35-97C4-ED6B1CE47836}" destId="{8B786047-FDB7-4534-AF17-0D5C8BC7003D}" srcOrd="10" destOrd="0" presId="urn:microsoft.com/office/officeart/2005/8/layout/cycle5"/>
    <dgm:cxn modelId="{96DEF6D9-A88D-4D40-B61B-5DC3D6D62B56}" type="presParOf" srcId="{18D1F4D6-5AFC-4A35-97C4-ED6B1CE47836}" destId="{78F18DBB-B4C2-4B4A-A7D8-0DC5496C89CA}" srcOrd="11" destOrd="0" presId="urn:microsoft.com/office/officeart/2005/8/layout/cycle5"/>
    <dgm:cxn modelId="{DF622574-CDEC-4C1C-837C-09A99F2FB6A0}" type="presParOf" srcId="{18D1F4D6-5AFC-4A35-97C4-ED6B1CE47836}" destId="{56D61941-5C70-4265-8C92-82E89C64E43B}" srcOrd="12" destOrd="0" presId="urn:microsoft.com/office/officeart/2005/8/layout/cycle5"/>
    <dgm:cxn modelId="{F0783A4E-0F16-4034-A4E0-47AFF3C0D83A}" type="presParOf" srcId="{18D1F4D6-5AFC-4A35-97C4-ED6B1CE47836}" destId="{F42F9F51-8877-4A13-AE5F-42B5AD438249}" srcOrd="13" destOrd="0" presId="urn:microsoft.com/office/officeart/2005/8/layout/cycle5"/>
    <dgm:cxn modelId="{D207B1C4-3D1D-46AB-8B7F-A700E81EADBD}" type="presParOf" srcId="{18D1F4D6-5AFC-4A35-97C4-ED6B1CE47836}" destId="{D045F82B-D388-4915-94C3-2FFC0A002D96}" srcOrd="14" destOrd="0" presId="urn:microsoft.com/office/officeart/2005/8/layout/cycle5"/>
    <dgm:cxn modelId="{3DF26B6E-E7EB-4939-B264-34D29145EC15}" type="presParOf" srcId="{18D1F4D6-5AFC-4A35-97C4-ED6B1CE47836}" destId="{B92F68D1-4363-4D16-9EBB-046FAC121848}" srcOrd="15" destOrd="0" presId="urn:microsoft.com/office/officeart/2005/8/layout/cycle5"/>
    <dgm:cxn modelId="{BCE2FAFF-2016-4BBF-A997-B6D5E3CE2EEA}" type="presParOf" srcId="{18D1F4D6-5AFC-4A35-97C4-ED6B1CE47836}" destId="{A7C3674B-9431-4740-8C8F-43B2119E1C45}" srcOrd="16" destOrd="0" presId="urn:microsoft.com/office/officeart/2005/8/layout/cycle5"/>
    <dgm:cxn modelId="{29AF4DA1-3C76-4D5C-973D-BA256AC4056F}" type="presParOf" srcId="{18D1F4D6-5AFC-4A35-97C4-ED6B1CE47836}" destId="{AC7B779B-924A-4BC4-8ACD-0C4E45C7B2D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3C123D-82BB-4E5C-B1D2-60396DE81499}"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60862198-134F-4DF6-AE03-4FF8FE0F7F47}">
      <dgm:prSet phldrT="[Text]"/>
      <dgm:spPr/>
      <dgm:t>
        <a:bodyPr/>
        <a:lstStyle/>
        <a:p>
          <a:r>
            <a:rPr lang="en-US" dirty="0"/>
            <a:t>Move thinking upstream</a:t>
          </a:r>
        </a:p>
      </dgm:t>
    </dgm:pt>
    <dgm:pt modelId="{448CF383-2994-4198-ADD2-2CA6B63615A5}" type="parTrans" cxnId="{4E98912B-C206-408F-AE4E-33A759BC1577}">
      <dgm:prSet/>
      <dgm:spPr/>
      <dgm:t>
        <a:bodyPr/>
        <a:lstStyle/>
        <a:p>
          <a:endParaRPr lang="en-US"/>
        </a:p>
      </dgm:t>
    </dgm:pt>
    <dgm:pt modelId="{0C28B6FC-6191-4743-A34B-CC77506F1116}" type="sibTrans" cxnId="{4E98912B-C206-408F-AE4E-33A759BC1577}">
      <dgm:prSet/>
      <dgm:spPr/>
      <dgm:t>
        <a:bodyPr/>
        <a:lstStyle/>
        <a:p>
          <a:endParaRPr lang="en-US"/>
        </a:p>
      </dgm:t>
    </dgm:pt>
    <dgm:pt modelId="{D6D44E6E-2952-4989-B891-8A9BA69D6FBA}">
      <dgm:prSet phldrT="[Text]"/>
      <dgm:spPr/>
      <dgm:t>
        <a:bodyPr/>
        <a:lstStyle/>
        <a:p>
          <a:r>
            <a:rPr lang="en-US" dirty="0"/>
            <a:t>Look at the money</a:t>
          </a:r>
        </a:p>
      </dgm:t>
    </dgm:pt>
    <dgm:pt modelId="{CC995E6A-BBAF-4BB9-A048-5305E9144785}" type="parTrans" cxnId="{DF5C3A5B-5A2D-4D36-BFFF-8FEA0900900A}">
      <dgm:prSet/>
      <dgm:spPr/>
      <dgm:t>
        <a:bodyPr/>
        <a:lstStyle/>
        <a:p>
          <a:endParaRPr lang="en-US"/>
        </a:p>
      </dgm:t>
    </dgm:pt>
    <dgm:pt modelId="{2F8B3DD1-E651-4412-8285-020EB703B057}" type="sibTrans" cxnId="{DF5C3A5B-5A2D-4D36-BFFF-8FEA0900900A}">
      <dgm:prSet/>
      <dgm:spPr/>
      <dgm:t>
        <a:bodyPr/>
        <a:lstStyle/>
        <a:p>
          <a:endParaRPr lang="en-US"/>
        </a:p>
      </dgm:t>
    </dgm:pt>
    <dgm:pt modelId="{2D969EE7-C2CA-4CC8-808E-4AF53D8D79EB}">
      <dgm:prSet phldrT="[Text]"/>
      <dgm:spPr/>
      <dgm:t>
        <a:bodyPr/>
        <a:lstStyle/>
        <a:p>
          <a:r>
            <a:rPr lang="en-US" dirty="0"/>
            <a:t>Explore the financing vehicles</a:t>
          </a:r>
        </a:p>
      </dgm:t>
    </dgm:pt>
    <dgm:pt modelId="{E3169DB8-2BF9-4557-AF4B-2D311358BFED}" type="parTrans" cxnId="{0CFF53F9-A1DC-4543-94A3-B700F1CBE569}">
      <dgm:prSet/>
      <dgm:spPr/>
      <dgm:t>
        <a:bodyPr/>
        <a:lstStyle/>
        <a:p>
          <a:endParaRPr lang="en-US"/>
        </a:p>
      </dgm:t>
    </dgm:pt>
    <dgm:pt modelId="{7F967680-8B8D-4CB7-8033-31FB265A189C}" type="sibTrans" cxnId="{0CFF53F9-A1DC-4543-94A3-B700F1CBE569}">
      <dgm:prSet/>
      <dgm:spPr/>
      <dgm:t>
        <a:bodyPr/>
        <a:lstStyle/>
        <a:p>
          <a:endParaRPr lang="en-US"/>
        </a:p>
      </dgm:t>
    </dgm:pt>
    <dgm:pt modelId="{2857C42D-F86F-4F33-8D91-37937AF129F9}">
      <dgm:prSet phldrT="[Text]"/>
      <dgm:spPr/>
      <dgm:t>
        <a:bodyPr/>
        <a:lstStyle/>
        <a:p>
          <a:r>
            <a:rPr lang="en-US" dirty="0"/>
            <a:t>Build stewardship</a:t>
          </a:r>
        </a:p>
      </dgm:t>
    </dgm:pt>
    <dgm:pt modelId="{A9AC7552-3E18-48A7-97EE-4202D984F175}" type="parTrans" cxnId="{EEE26B52-FFA5-43A0-9637-32DF065BB96D}">
      <dgm:prSet/>
      <dgm:spPr/>
      <dgm:t>
        <a:bodyPr/>
        <a:lstStyle/>
        <a:p>
          <a:endParaRPr lang="en-US"/>
        </a:p>
      </dgm:t>
    </dgm:pt>
    <dgm:pt modelId="{05836F20-FD63-4043-9193-D83711C1DCD4}" type="sibTrans" cxnId="{EEE26B52-FFA5-43A0-9637-32DF065BB96D}">
      <dgm:prSet/>
      <dgm:spPr/>
      <dgm:t>
        <a:bodyPr/>
        <a:lstStyle/>
        <a:p>
          <a:endParaRPr lang="en-US"/>
        </a:p>
      </dgm:t>
    </dgm:pt>
    <dgm:pt modelId="{867E91AA-D7CA-496C-AF07-E47988C84108}">
      <dgm:prSet phldrT="[Text]"/>
      <dgm:spPr/>
      <dgm:t>
        <a:bodyPr/>
        <a:lstStyle/>
        <a:p>
          <a:r>
            <a:rPr lang="en-US" dirty="0"/>
            <a:t>Look for intersections</a:t>
          </a:r>
        </a:p>
      </dgm:t>
    </dgm:pt>
    <dgm:pt modelId="{AAAED833-FD84-4664-8B54-3F439DC45DD7}" type="parTrans" cxnId="{B81F9FA5-9C89-431D-A504-F3CC76CA2418}">
      <dgm:prSet/>
      <dgm:spPr/>
      <dgm:t>
        <a:bodyPr/>
        <a:lstStyle/>
        <a:p>
          <a:endParaRPr lang="en-US"/>
        </a:p>
      </dgm:t>
    </dgm:pt>
    <dgm:pt modelId="{1A0EECDB-71BC-4568-9922-CBA4AE9967D7}" type="sibTrans" cxnId="{B81F9FA5-9C89-431D-A504-F3CC76CA2418}">
      <dgm:prSet/>
      <dgm:spPr/>
      <dgm:t>
        <a:bodyPr/>
        <a:lstStyle/>
        <a:p>
          <a:endParaRPr lang="en-US"/>
        </a:p>
      </dgm:t>
    </dgm:pt>
    <dgm:pt modelId="{BAD1E1F3-5665-4EBA-8CC0-129C4C9A914D}">
      <dgm:prSet/>
      <dgm:spPr/>
      <dgm:t>
        <a:bodyPr/>
        <a:lstStyle/>
        <a:p>
          <a:r>
            <a:rPr lang="en-US" dirty="0"/>
            <a:t>Invest together</a:t>
          </a:r>
        </a:p>
      </dgm:t>
    </dgm:pt>
    <dgm:pt modelId="{661E5C6E-9D3E-43B0-8721-563F2D2371A3}" type="parTrans" cxnId="{4B8C1690-26A2-4071-B16B-6052562F9D45}">
      <dgm:prSet/>
      <dgm:spPr/>
      <dgm:t>
        <a:bodyPr/>
        <a:lstStyle/>
        <a:p>
          <a:endParaRPr lang="en-US"/>
        </a:p>
      </dgm:t>
    </dgm:pt>
    <dgm:pt modelId="{6D1F54A0-A3C4-495C-A836-D9EB73205ADC}" type="sibTrans" cxnId="{4B8C1690-26A2-4071-B16B-6052562F9D45}">
      <dgm:prSet/>
      <dgm:spPr/>
      <dgm:t>
        <a:bodyPr/>
        <a:lstStyle/>
        <a:p>
          <a:endParaRPr lang="en-US"/>
        </a:p>
      </dgm:t>
    </dgm:pt>
    <dgm:pt modelId="{18D1F4D6-5AFC-4A35-97C4-ED6B1CE47836}" type="pres">
      <dgm:prSet presAssocID="{553C123D-82BB-4E5C-B1D2-60396DE81499}" presName="cycle" presStyleCnt="0">
        <dgm:presLayoutVars>
          <dgm:dir/>
          <dgm:resizeHandles val="exact"/>
        </dgm:presLayoutVars>
      </dgm:prSet>
      <dgm:spPr/>
    </dgm:pt>
    <dgm:pt modelId="{FB20CEE1-BAAB-4573-95D2-EBFF37F4C2DF}" type="pres">
      <dgm:prSet presAssocID="{60862198-134F-4DF6-AE03-4FF8FE0F7F47}" presName="node" presStyleLbl="node1" presStyleIdx="0" presStyleCnt="6" custScaleX="126320" custScaleY="130594">
        <dgm:presLayoutVars>
          <dgm:bulletEnabled val="1"/>
        </dgm:presLayoutVars>
      </dgm:prSet>
      <dgm:spPr/>
    </dgm:pt>
    <dgm:pt modelId="{F8EEFDAB-4677-4E91-98F8-2BA33B7F9278}" type="pres">
      <dgm:prSet presAssocID="{60862198-134F-4DF6-AE03-4FF8FE0F7F47}" presName="spNode" presStyleCnt="0"/>
      <dgm:spPr/>
    </dgm:pt>
    <dgm:pt modelId="{35F8ABC9-B061-4D8C-9AF8-A926D6221E4B}" type="pres">
      <dgm:prSet presAssocID="{0C28B6FC-6191-4743-A34B-CC77506F1116}" presName="sibTrans" presStyleLbl="sibTrans1D1" presStyleIdx="0" presStyleCnt="6"/>
      <dgm:spPr/>
    </dgm:pt>
    <dgm:pt modelId="{5D6A94F9-A442-4C81-9369-46D57B5C5565}" type="pres">
      <dgm:prSet presAssocID="{D6D44E6E-2952-4989-B891-8A9BA69D6FBA}" presName="node" presStyleLbl="node1" presStyleIdx="1" presStyleCnt="6" custScaleX="130484" custScaleY="131422">
        <dgm:presLayoutVars>
          <dgm:bulletEnabled val="1"/>
        </dgm:presLayoutVars>
      </dgm:prSet>
      <dgm:spPr/>
    </dgm:pt>
    <dgm:pt modelId="{49CDCC45-6576-4AB1-9E31-472F9ECDE2D0}" type="pres">
      <dgm:prSet presAssocID="{D6D44E6E-2952-4989-B891-8A9BA69D6FBA}" presName="spNode" presStyleCnt="0"/>
      <dgm:spPr/>
    </dgm:pt>
    <dgm:pt modelId="{9A3A44B6-2E8E-4A98-92BB-61578A831570}" type="pres">
      <dgm:prSet presAssocID="{2F8B3DD1-E651-4412-8285-020EB703B057}" presName="sibTrans" presStyleLbl="sibTrans1D1" presStyleIdx="1" presStyleCnt="6"/>
      <dgm:spPr/>
    </dgm:pt>
    <dgm:pt modelId="{FF78FA4D-BA4F-4B67-976F-F981C699C836}" type="pres">
      <dgm:prSet presAssocID="{2D969EE7-C2CA-4CC8-808E-4AF53D8D79EB}" presName="node" presStyleLbl="node1" presStyleIdx="2" presStyleCnt="6" custScaleX="132516" custScaleY="130648">
        <dgm:presLayoutVars>
          <dgm:bulletEnabled val="1"/>
        </dgm:presLayoutVars>
      </dgm:prSet>
      <dgm:spPr/>
    </dgm:pt>
    <dgm:pt modelId="{46A09A34-F564-47B4-BB35-3994026F7A69}" type="pres">
      <dgm:prSet presAssocID="{2D969EE7-C2CA-4CC8-808E-4AF53D8D79EB}" presName="spNode" presStyleCnt="0"/>
      <dgm:spPr/>
    </dgm:pt>
    <dgm:pt modelId="{6516EF89-7ACE-4A0F-B066-D1977000B9AE}" type="pres">
      <dgm:prSet presAssocID="{7F967680-8B8D-4CB7-8033-31FB265A189C}" presName="sibTrans" presStyleLbl="sibTrans1D1" presStyleIdx="2" presStyleCnt="6"/>
      <dgm:spPr/>
    </dgm:pt>
    <dgm:pt modelId="{1C4522D7-D294-47A2-AE7F-B1355DE18FED}" type="pres">
      <dgm:prSet presAssocID="{2857C42D-F86F-4F33-8D91-37937AF129F9}" presName="node" presStyleLbl="node1" presStyleIdx="3" presStyleCnt="6" custScaleX="124924" custScaleY="130128">
        <dgm:presLayoutVars>
          <dgm:bulletEnabled val="1"/>
        </dgm:presLayoutVars>
      </dgm:prSet>
      <dgm:spPr/>
    </dgm:pt>
    <dgm:pt modelId="{8B786047-FDB7-4534-AF17-0D5C8BC7003D}" type="pres">
      <dgm:prSet presAssocID="{2857C42D-F86F-4F33-8D91-37937AF129F9}" presName="spNode" presStyleCnt="0"/>
      <dgm:spPr/>
    </dgm:pt>
    <dgm:pt modelId="{78F18DBB-B4C2-4B4A-A7D8-0DC5496C89CA}" type="pres">
      <dgm:prSet presAssocID="{05836F20-FD63-4043-9193-D83711C1DCD4}" presName="sibTrans" presStyleLbl="sibTrans1D1" presStyleIdx="3" presStyleCnt="6"/>
      <dgm:spPr/>
    </dgm:pt>
    <dgm:pt modelId="{56D61941-5C70-4265-8C92-82E89C64E43B}" type="pres">
      <dgm:prSet presAssocID="{867E91AA-D7CA-496C-AF07-E47988C84108}" presName="node" presStyleLbl="node1" presStyleIdx="4" presStyleCnt="6" custScaleX="129087" custScaleY="136270">
        <dgm:presLayoutVars>
          <dgm:bulletEnabled val="1"/>
        </dgm:presLayoutVars>
      </dgm:prSet>
      <dgm:spPr/>
    </dgm:pt>
    <dgm:pt modelId="{F42F9F51-8877-4A13-AE5F-42B5AD438249}" type="pres">
      <dgm:prSet presAssocID="{867E91AA-D7CA-496C-AF07-E47988C84108}" presName="spNode" presStyleCnt="0"/>
      <dgm:spPr/>
    </dgm:pt>
    <dgm:pt modelId="{D045F82B-D388-4915-94C3-2FFC0A002D96}" type="pres">
      <dgm:prSet presAssocID="{1A0EECDB-71BC-4568-9922-CBA4AE9967D7}" presName="sibTrans" presStyleLbl="sibTrans1D1" presStyleIdx="4" presStyleCnt="6"/>
      <dgm:spPr/>
    </dgm:pt>
    <dgm:pt modelId="{B92F68D1-4363-4D16-9EBB-046FAC121848}" type="pres">
      <dgm:prSet presAssocID="{BAD1E1F3-5665-4EBA-8CC0-129C4C9A914D}" presName="node" presStyleLbl="node1" presStyleIdx="5" presStyleCnt="6" custScaleX="130420" custScaleY="141406">
        <dgm:presLayoutVars>
          <dgm:bulletEnabled val="1"/>
        </dgm:presLayoutVars>
      </dgm:prSet>
      <dgm:spPr/>
    </dgm:pt>
    <dgm:pt modelId="{A7C3674B-9431-4740-8C8F-43B2119E1C45}" type="pres">
      <dgm:prSet presAssocID="{BAD1E1F3-5665-4EBA-8CC0-129C4C9A914D}" presName="spNode" presStyleCnt="0"/>
      <dgm:spPr/>
    </dgm:pt>
    <dgm:pt modelId="{AC7B779B-924A-4BC4-8ACD-0C4E45C7B2DE}" type="pres">
      <dgm:prSet presAssocID="{6D1F54A0-A3C4-495C-A836-D9EB73205ADC}" presName="sibTrans" presStyleLbl="sibTrans1D1" presStyleIdx="5" presStyleCnt="6"/>
      <dgm:spPr/>
    </dgm:pt>
  </dgm:ptLst>
  <dgm:cxnLst>
    <dgm:cxn modelId="{A56BD40D-6C9D-4880-885F-73017C16E837}" type="presOf" srcId="{0C28B6FC-6191-4743-A34B-CC77506F1116}" destId="{35F8ABC9-B061-4D8C-9AF8-A926D6221E4B}" srcOrd="0" destOrd="0" presId="urn:microsoft.com/office/officeart/2005/8/layout/cycle5"/>
    <dgm:cxn modelId="{4E98912B-C206-408F-AE4E-33A759BC1577}" srcId="{553C123D-82BB-4E5C-B1D2-60396DE81499}" destId="{60862198-134F-4DF6-AE03-4FF8FE0F7F47}" srcOrd="0" destOrd="0" parTransId="{448CF383-2994-4198-ADD2-2CA6B63615A5}" sibTransId="{0C28B6FC-6191-4743-A34B-CC77506F1116}"/>
    <dgm:cxn modelId="{79F03339-0AF6-4E04-B22A-C12742E1F3D9}" type="presOf" srcId="{6D1F54A0-A3C4-495C-A836-D9EB73205ADC}" destId="{AC7B779B-924A-4BC4-8ACD-0C4E45C7B2DE}" srcOrd="0" destOrd="0" presId="urn:microsoft.com/office/officeart/2005/8/layout/cycle5"/>
    <dgm:cxn modelId="{DF5C3A5B-5A2D-4D36-BFFF-8FEA0900900A}" srcId="{553C123D-82BB-4E5C-B1D2-60396DE81499}" destId="{D6D44E6E-2952-4989-B891-8A9BA69D6FBA}" srcOrd="1" destOrd="0" parTransId="{CC995E6A-BBAF-4BB9-A048-5305E9144785}" sibTransId="{2F8B3DD1-E651-4412-8285-020EB703B057}"/>
    <dgm:cxn modelId="{634FD349-8D3A-4904-AC2D-37AFF967527A}" type="presOf" srcId="{2F8B3DD1-E651-4412-8285-020EB703B057}" destId="{9A3A44B6-2E8E-4A98-92BB-61578A831570}" srcOrd="0" destOrd="0" presId="urn:microsoft.com/office/officeart/2005/8/layout/cycle5"/>
    <dgm:cxn modelId="{CC3FC54E-73E0-414B-AA4C-0735BE38D3B6}" type="presOf" srcId="{7F967680-8B8D-4CB7-8033-31FB265A189C}" destId="{6516EF89-7ACE-4A0F-B066-D1977000B9AE}" srcOrd="0" destOrd="0" presId="urn:microsoft.com/office/officeart/2005/8/layout/cycle5"/>
    <dgm:cxn modelId="{EEE26B52-FFA5-43A0-9637-32DF065BB96D}" srcId="{553C123D-82BB-4E5C-B1D2-60396DE81499}" destId="{2857C42D-F86F-4F33-8D91-37937AF129F9}" srcOrd="3" destOrd="0" parTransId="{A9AC7552-3E18-48A7-97EE-4202D984F175}" sibTransId="{05836F20-FD63-4043-9193-D83711C1DCD4}"/>
    <dgm:cxn modelId="{90BA1356-C498-42A0-A1F9-E2F4251AFC3B}" type="presOf" srcId="{D6D44E6E-2952-4989-B891-8A9BA69D6FBA}" destId="{5D6A94F9-A442-4C81-9369-46D57B5C5565}" srcOrd="0" destOrd="0" presId="urn:microsoft.com/office/officeart/2005/8/layout/cycle5"/>
    <dgm:cxn modelId="{DD040357-A93D-4A90-A78C-19EF1D63CA1F}" type="presOf" srcId="{60862198-134F-4DF6-AE03-4FF8FE0F7F47}" destId="{FB20CEE1-BAAB-4573-95D2-EBFF37F4C2DF}" srcOrd="0" destOrd="0" presId="urn:microsoft.com/office/officeart/2005/8/layout/cycle5"/>
    <dgm:cxn modelId="{33848158-5557-4178-AB59-F70DC8BFEEDF}" type="presOf" srcId="{05836F20-FD63-4043-9193-D83711C1DCD4}" destId="{78F18DBB-B4C2-4B4A-A7D8-0DC5496C89CA}" srcOrd="0" destOrd="0" presId="urn:microsoft.com/office/officeart/2005/8/layout/cycle5"/>
    <dgm:cxn modelId="{21EA035A-5FC0-4D59-B915-D3BAA6F55EC0}" type="presOf" srcId="{2D969EE7-C2CA-4CC8-808E-4AF53D8D79EB}" destId="{FF78FA4D-BA4F-4B67-976F-F981C699C836}" srcOrd="0" destOrd="0" presId="urn:microsoft.com/office/officeart/2005/8/layout/cycle5"/>
    <dgm:cxn modelId="{7A49E587-2CCB-47A7-B8A4-7DC8A6EEDF4F}" type="presOf" srcId="{BAD1E1F3-5665-4EBA-8CC0-129C4C9A914D}" destId="{B92F68D1-4363-4D16-9EBB-046FAC121848}" srcOrd="0" destOrd="0" presId="urn:microsoft.com/office/officeart/2005/8/layout/cycle5"/>
    <dgm:cxn modelId="{4B8C1690-26A2-4071-B16B-6052562F9D45}" srcId="{553C123D-82BB-4E5C-B1D2-60396DE81499}" destId="{BAD1E1F3-5665-4EBA-8CC0-129C4C9A914D}" srcOrd="5" destOrd="0" parTransId="{661E5C6E-9D3E-43B0-8721-563F2D2371A3}" sibTransId="{6D1F54A0-A3C4-495C-A836-D9EB73205ADC}"/>
    <dgm:cxn modelId="{61E5B198-1AB7-41C0-AB09-AB5BDD8875F0}" type="presOf" srcId="{2857C42D-F86F-4F33-8D91-37937AF129F9}" destId="{1C4522D7-D294-47A2-AE7F-B1355DE18FED}" srcOrd="0" destOrd="0" presId="urn:microsoft.com/office/officeart/2005/8/layout/cycle5"/>
    <dgm:cxn modelId="{B81F9FA5-9C89-431D-A504-F3CC76CA2418}" srcId="{553C123D-82BB-4E5C-B1D2-60396DE81499}" destId="{867E91AA-D7CA-496C-AF07-E47988C84108}" srcOrd="4" destOrd="0" parTransId="{AAAED833-FD84-4664-8B54-3F439DC45DD7}" sibTransId="{1A0EECDB-71BC-4568-9922-CBA4AE9967D7}"/>
    <dgm:cxn modelId="{34549CA6-DAE2-4AB1-B129-EB408E4CC6AE}" type="presOf" srcId="{553C123D-82BB-4E5C-B1D2-60396DE81499}" destId="{18D1F4D6-5AFC-4A35-97C4-ED6B1CE47836}" srcOrd="0" destOrd="0" presId="urn:microsoft.com/office/officeart/2005/8/layout/cycle5"/>
    <dgm:cxn modelId="{A52D98E9-3808-4E95-82F9-C7AFA42BB50C}" type="presOf" srcId="{867E91AA-D7CA-496C-AF07-E47988C84108}" destId="{56D61941-5C70-4265-8C92-82E89C64E43B}" srcOrd="0" destOrd="0" presId="urn:microsoft.com/office/officeart/2005/8/layout/cycle5"/>
    <dgm:cxn modelId="{3DFDB4F0-A38D-44F6-ABDF-93E1F373352A}" type="presOf" srcId="{1A0EECDB-71BC-4568-9922-CBA4AE9967D7}" destId="{D045F82B-D388-4915-94C3-2FFC0A002D96}" srcOrd="0" destOrd="0" presId="urn:microsoft.com/office/officeart/2005/8/layout/cycle5"/>
    <dgm:cxn modelId="{0CFF53F9-A1DC-4543-94A3-B700F1CBE569}" srcId="{553C123D-82BB-4E5C-B1D2-60396DE81499}" destId="{2D969EE7-C2CA-4CC8-808E-4AF53D8D79EB}" srcOrd="2" destOrd="0" parTransId="{E3169DB8-2BF9-4557-AF4B-2D311358BFED}" sibTransId="{7F967680-8B8D-4CB7-8033-31FB265A189C}"/>
    <dgm:cxn modelId="{C58ECE4F-36C8-460A-B7E8-4862519F559F}" type="presParOf" srcId="{18D1F4D6-5AFC-4A35-97C4-ED6B1CE47836}" destId="{FB20CEE1-BAAB-4573-95D2-EBFF37F4C2DF}" srcOrd="0" destOrd="0" presId="urn:microsoft.com/office/officeart/2005/8/layout/cycle5"/>
    <dgm:cxn modelId="{11353776-C8E0-48C6-862D-77FF52A47B59}" type="presParOf" srcId="{18D1F4D6-5AFC-4A35-97C4-ED6B1CE47836}" destId="{F8EEFDAB-4677-4E91-98F8-2BA33B7F9278}" srcOrd="1" destOrd="0" presId="urn:microsoft.com/office/officeart/2005/8/layout/cycle5"/>
    <dgm:cxn modelId="{CC0C7E00-AFD7-4A11-909B-E207896A2B16}" type="presParOf" srcId="{18D1F4D6-5AFC-4A35-97C4-ED6B1CE47836}" destId="{35F8ABC9-B061-4D8C-9AF8-A926D6221E4B}" srcOrd="2" destOrd="0" presId="urn:microsoft.com/office/officeart/2005/8/layout/cycle5"/>
    <dgm:cxn modelId="{5C2727C5-526F-4131-921D-AEB8CEEA34D0}" type="presParOf" srcId="{18D1F4D6-5AFC-4A35-97C4-ED6B1CE47836}" destId="{5D6A94F9-A442-4C81-9369-46D57B5C5565}" srcOrd="3" destOrd="0" presId="urn:microsoft.com/office/officeart/2005/8/layout/cycle5"/>
    <dgm:cxn modelId="{2AFEC4B2-399C-4876-B437-A47383B79EE9}" type="presParOf" srcId="{18D1F4D6-5AFC-4A35-97C4-ED6B1CE47836}" destId="{49CDCC45-6576-4AB1-9E31-472F9ECDE2D0}" srcOrd="4" destOrd="0" presId="urn:microsoft.com/office/officeart/2005/8/layout/cycle5"/>
    <dgm:cxn modelId="{54157B3F-79C1-4261-816D-536B0AB54BA8}" type="presParOf" srcId="{18D1F4D6-5AFC-4A35-97C4-ED6B1CE47836}" destId="{9A3A44B6-2E8E-4A98-92BB-61578A831570}" srcOrd="5" destOrd="0" presId="urn:microsoft.com/office/officeart/2005/8/layout/cycle5"/>
    <dgm:cxn modelId="{F1200815-D2C6-4704-9E8C-CCDC1308D0C3}" type="presParOf" srcId="{18D1F4D6-5AFC-4A35-97C4-ED6B1CE47836}" destId="{FF78FA4D-BA4F-4B67-976F-F981C699C836}" srcOrd="6" destOrd="0" presId="urn:microsoft.com/office/officeart/2005/8/layout/cycle5"/>
    <dgm:cxn modelId="{C5F23892-9158-4064-BBDF-0797F334866C}" type="presParOf" srcId="{18D1F4D6-5AFC-4A35-97C4-ED6B1CE47836}" destId="{46A09A34-F564-47B4-BB35-3994026F7A69}" srcOrd="7" destOrd="0" presId="urn:microsoft.com/office/officeart/2005/8/layout/cycle5"/>
    <dgm:cxn modelId="{D39404E6-0112-46D7-9F23-CEB12838D9EF}" type="presParOf" srcId="{18D1F4D6-5AFC-4A35-97C4-ED6B1CE47836}" destId="{6516EF89-7ACE-4A0F-B066-D1977000B9AE}" srcOrd="8" destOrd="0" presId="urn:microsoft.com/office/officeart/2005/8/layout/cycle5"/>
    <dgm:cxn modelId="{7AAC650D-1296-4F78-ACCF-82623C57CD2F}" type="presParOf" srcId="{18D1F4D6-5AFC-4A35-97C4-ED6B1CE47836}" destId="{1C4522D7-D294-47A2-AE7F-B1355DE18FED}" srcOrd="9" destOrd="0" presId="urn:microsoft.com/office/officeart/2005/8/layout/cycle5"/>
    <dgm:cxn modelId="{99E26B56-B26F-4DAF-8FDE-9C958B69F3B9}" type="presParOf" srcId="{18D1F4D6-5AFC-4A35-97C4-ED6B1CE47836}" destId="{8B786047-FDB7-4534-AF17-0D5C8BC7003D}" srcOrd="10" destOrd="0" presId="urn:microsoft.com/office/officeart/2005/8/layout/cycle5"/>
    <dgm:cxn modelId="{96DEF6D9-A88D-4D40-B61B-5DC3D6D62B56}" type="presParOf" srcId="{18D1F4D6-5AFC-4A35-97C4-ED6B1CE47836}" destId="{78F18DBB-B4C2-4B4A-A7D8-0DC5496C89CA}" srcOrd="11" destOrd="0" presId="urn:microsoft.com/office/officeart/2005/8/layout/cycle5"/>
    <dgm:cxn modelId="{DF622574-CDEC-4C1C-837C-09A99F2FB6A0}" type="presParOf" srcId="{18D1F4D6-5AFC-4A35-97C4-ED6B1CE47836}" destId="{56D61941-5C70-4265-8C92-82E89C64E43B}" srcOrd="12" destOrd="0" presId="urn:microsoft.com/office/officeart/2005/8/layout/cycle5"/>
    <dgm:cxn modelId="{F0783A4E-0F16-4034-A4E0-47AFF3C0D83A}" type="presParOf" srcId="{18D1F4D6-5AFC-4A35-97C4-ED6B1CE47836}" destId="{F42F9F51-8877-4A13-AE5F-42B5AD438249}" srcOrd="13" destOrd="0" presId="urn:microsoft.com/office/officeart/2005/8/layout/cycle5"/>
    <dgm:cxn modelId="{D207B1C4-3D1D-46AB-8B7F-A700E81EADBD}" type="presParOf" srcId="{18D1F4D6-5AFC-4A35-97C4-ED6B1CE47836}" destId="{D045F82B-D388-4915-94C3-2FFC0A002D96}" srcOrd="14" destOrd="0" presId="urn:microsoft.com/office/officeart/2005/8/layout/cycle5"/>
    <dgm:cxn modelId="{3DF26B6E-E7EB-4939-B264-34D29145EC15}" type="presParOf" srcId="{18D1F4D6-5AFC-4A35-97C4-ED6B1CE47836}" destId="{B92F68D1-4363-4D16-9EBB-046FAC121848}" srcOrd="15" destOrd="0" presId="urn:microsoft.com/office/officeart/2005/8/layout/cycle5"/>
    <dgm:cxn modelId="{BCE2FAFF-2016-4BBF-A997-B6D5E3CE2EEA}" type="presParOf" srcId="{18D1F4D6-5AFC-4A35-97C4-ED6B1CE47836}" destId="{A7C3674B-9431-4740-8C8F-43B2119E1C45}" srcOrd="16" destOrd="0" presId="urn:microsoft.com/office/officeart/2005/8/layout/cycle5"/>
    <dgm:cxn modelId="{29AF4DA1-3C76-4D5C-973D-BA256AC4056F}" type="presParOf" srcId="{18D1F4D6-5AFC-4A35-97C4-ED6B1CE47836}" destId="{AC7B779B-924A-4BC4-8ACD-0C4E45C7B2DE}"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A5897-AD75-B243-982C-05559E038EC8}" type="doc">
      <dgm:prSet loTypeId="urn:microsoft.com/office/officeart/2005/8/layout/pyramid1" loCatId="process" qsTypeId="urn:microsoft.com/office/officeart/2005/8/quickstyle/simple1" qsCatId="simple" csTypeId="urn:microsoft.com/office/officeart/2005/8/colors/accent1_2" csCatId="accent1" phldr="1"/>
      <dgm:spPr/>
    </dgm:pt>
    <dgm:pt modelId="{A7516AC7-1438-9243-9A13-DC17B274E883}">
      <dgm:prSet phldrT="[Text]" custT="1"/>
      <dgm:spPr/>
      <dgm:t>
        <a:bodyPr/>
        <a:lstStyle/>
        <a:p>
          <a:r>
            <a:rPr lang="en-US" sz="3600" dirty="0"/>
            <a:t>35 @ $5,000</a:t>
          </a:r>
        </a:p>
      </dgm:t>
    </dgm:pt>
    <dgm:pt modelId="{38D73FC5-D1E1-2A41-AB5C-4E6CADC10129}" type="parTrans" cxnId="{2977DB1B-1F8C-D346-A907-F46E1B1BD650}">
      <dgm:prSet/>
      <dgm:spPr/>
      <dgm:t>
        <a:bodyPr/>
        <a:lstStyle/>
        <a:p>
          <a:endParaRPr lang="en-US"/>
        </a:p>
      </dgm:t>
    </dgm:pt>
    <dgm:pt modelId="{427DD0E5-412B-B147-B37C-089C883ED30F}" type="sibTrans" cxnId="{2977DB1B-1F8C-D346-A907-F46E1B1BD650}">
      <dgm:prSet/>
      <dgm:spPr/>
      <dgm:t>
        <a:bodyPr/>
        <a:lstStyle/>
        <a:p>
          <a:endParaRPr lang="en-US"/>
        </a:p>
      </dgm:t>
    </dgm:pt>
    <dgm:pt modelId="{4F4F336A-39CF-1143-B645-155DFF37CFCB}">
      <dgm:prSet phldrT="[Text]" custT="1"/>
      <dgm:spPr>
        <a:solidFill>
          <a:schemeClr val="accent2">
            <a:alpha val="93000"/>
          </a:schemeClr>
        </a:solidFill>
      </dgm:spPr>
      <dgm:t>
        <a:bodyPr/>
        <a:lstStyle/>
        <a:p>
          <a:r>
            <a:rPr lang="en-US" sz="3600" dirty="0"/>
            <a:t>200 @ $1,000</a:t>
          </a:r>
        </a:p>
      </dgm:t>
    </dgm:pt>
    <dgm:pt modelId="{065DE360-B9CB-4246-BF84-4E45AC2EB90A}" type="parTrans" cxnId="{8477059E-A94C-6D4F-AC33-E5C952CA56E4}">
      <dgm:prSet/>
      <dgm:spPr/>
      <dgm:t>
        <a:bodyPr/>
        <a:lstStyle/>
        <a:p>
          <a:endParaRPr lang="en-US"/>
        </a:p>
      </dgm:t>
    </dgm:pt>
    <dgm:pt modelId="{AA6F6C39-28CC-3D4D-8D8C-0DEB140A5247}" type="sibTrans" cxnId="{8477059E-A94C-6D4F-AC33-E5C952CA56E4}">
      <dgm:prSet/>
      <dgm:spPr/>
      <dgm:t>
        <a:bodyPr/>
        <a:lstStyle/>
        <a:p>
          <a:endParaRPr lang="en-US"/>
        </a:p>
      </dgm:t>
    </dgm:pt>
    <dgm:pt modelId="{19BDD2D9-846E-C840-BDB8-55F30D61A7DF}">
      <dgm:prSet phldrT="[Text]" custT="1"/>
      <dgm:spPr>
        <a:solidFill>
          <a:schemeClr val="accent2">
            <a:lumMod val="75000"/>
            <a:alpha val="75000"/>
          </a:schemeClr>
        </a:solidFill>
      </dgm:spPr>
      <dgm:t>
        <a:bodyPr/>
        <a:lstStyle/>
        <a:p>
          <a:r>
            <a:rPr lang="en-US" sz="3600" dirty="0"/>
            <a:t>300 @ $500</a:t>
          </a:r>
        </a:p>
      </dgm:t>
    </dgm:pt>
    <dgm:pt modelId="{5AA0A8A4-7C31-7B45-998F-FFAC58A992B5}" type="parTrans" cxnId="{4D09C0BF-BBCC-8A40-A05F-CFCC72F03258}">
      <dgm:prSet/>
      <dgm:spPr/>
      <dgm:t>
        <a:bodyPr/>
        <a:lstStyle/>
        <a:p>
          <a:endParaRPr lang="en-US"/>
        </a:p>
      </dgm:t>
    </dgm:pt>
    <dgm:pt modelId="{A6026723-D21E-C046-800D-C5DAD800E1B6}" type="sibTrans" cxnId="{4D09C0BF-BBCC-8A40-A05F-CFCC72F03258}">
      <dgm:prSet/>
      <dgm:spPr/>
      <dgm:t>
        <a:bodyPr/>
        <a:lstStyle/>
        <a:p>
          <a:endParaRPr lang="en-US"/>
        </a:p>
      </dgm:t>
    </dgm:pt>
    <dgm:pt modelId="{3C6586AA-D273-5746-B0A7-8E7682AAC509}">
      <dgm:prSet phldrT="[Text]" custT="1"/>
      <dgm:spPr>
        <a:solidFill>
          <a:schemeClr val="accent4">
            <a:alpha val="68000"/>
          </a:schemeClr>
        </a:solidFill>
      </dgm:spPr>
      <dgm:t>
        <a:bodyPr/>
        <a:lstStyle/>
        <a:p>
          <a:r>
            <a:rPr lang="en-US" sz="2000" dirty="0"/>
            <a:t>3 @ $100,000</a:t>
          </a:r>
        </a:p>
      </dgm:t>
    </dgm:pt>
    <dgm:pt modelId="{7F365D87-949B-7843-B8C3-A91EBF4133B9}" type="parTrans" cxnId="{17B71062-B1D3-7D48-97BD-5F66C6BF6891}">
      <dgm:prSet/>
      <dgm:spPr/>
      <dgm:t>
        <a:bodyPr/>
        <a:lstStyle/>
        <a:p>
          <a:endParaRPr lang="en-US"/>
        </a:p>
      </dgm:t>
    </dgm:pt>
    <dgm:pt modelId="{B13C0021-D0E8-3D44-A2EA-9361C76B4811}" type="sibTrans" cxnId="{17B71062-B1D3-7D48-97BD-5F66C6BF6891}">
      <dgm:prSet/>
      <dgm:spPr/>
      <dgm:t>
        <a:bodyPr/>
        <a:lstStyle/>
        <a:p>
          <a:endParaRPr lang="en-US"/>
        </a:p>
      </dgm:t>
    </dgm:pt>
    <dgm:pt modelId="{7B152A2B-DB41-B14F-A6EB-93D6F7067AF9}">
      <dgm:prSet phldrT="[Text]" custT="1"/>
      <dgm:spPr>
        <a:solidFill>
          <a:srgbClr val="FFC000"/>
        </a:solidFill>
      </dgm:spPr>
      <dgm:t>
        <a:bodyPr/>
        <a:lstStyle/>
        <a:p>
          <a:r>
            <a:rPr lang="en-US" sz="2400" dirty="0"/>
            <a:t>6 @ $50,000</a:t>
          </a:r>
        </a:p>
      </dgm:t>
    </dgm:pt>
    <dgm:pt modelId="{113C36F1-AEA7-F942-9F58-C1D716393F71}" type="parTrans" cxnId="{4A2A46DB-8983-0D4C-B09C-4C556A77A2DC}">
      <dgm:prSet/>
      <dgm:spPr/>
      <dgm:t>
        <a:bodyPr/>
        <a:lstStyle/>
        <a:p>
          <a:endParaRPr lang="en-US"/>
        </a:p>
      </dgm:t>
    </dgm:pt>
    <dgm:pt modelId="{76425962-CDAD-8A41-A871-D0557BF6D49D}" type="sibTrans" cxnId="{4A2A46DB-8983-0D4C-B09C-4C556A77A2DC}">
      <dgm:prSet/>
      <dgm:spPr/>
      <dgm:t>
        <a:bodyPr/>
        <a:lstStyle/>
        <a:p>
          <a:endParaRPr lang="en-US"/>
        </a:p>
      </dgm:t>
    </dgm:pt>
    <dgm:pt modelId="{0770EB2B-8003-E541-8248-233482862A67}">
      <dgm:prSet phldrT="[Text]" custT="1"/>
      <dgm:spPr>
        <a:solidFill>
          <a:schemeClr val="accent3">
            <a:alpha val="83000"/>
          </a:schemeClr>
        </a:solidFill>
      </dgm:spPr>
      <dgm:t>
        <a:bodyPr/>
        <a:lstStyle/>
        <a:p>
          <a:r>
            <a:rPr lang="en-US" sz="2400" dirty="0"/>
            <a:t>25 @ $10,000</a:t>
          </a:r>
        </a:p>
      </dgm:t>
    </dgm:pt>
    <dgm:pt modelId="{4698819A-8F44-534D-8813-D41A77E085D6}" type="parTrans" cxnId="{0C0A2ACD-F15A-394B-B3DC-E58F3429A042}">
      <dgm:prSet/>
      <dgm:spPr/>
      <dgm:t>
        <a:bodyPr/>
        <a:lstStyle/>
        <a:p>
          <a:endParaRPr lang="en-US"/>
        </a:p>
      </dgm:t>
    </dgm:pt>
    <dgm:pt modelId="{2803C246-10A0-3147-9F33-FA7684D210C8}" type="sibTrans" cxnId="{0C0A2ACD-F15A-394B-B3DC-E58F3429A042}">
      <dgm:prSet/>
      <dgm:spPr/>
      <dgm:t>
        <a:bodyPr/>
        <a:lstStyle/>
        <a:p>
          <a:endParaRPr lang="en-US"/>
        </a:p>
      </dgm:t>
    </dgm:pt>
    <dgm:pt modelId="{ADB70869-44C7-0D41-BDFB-A85FF33E8F38}">
      <dgm:prSet phldrT="[Text]" custT="1"/>
      <dgm:spPr>
        <a:solidFill>
          <a:schemeClr val="accent6"/>
        </a:solidFill>
      </dgm:spPr>
      <dgm:t>
        <a:bodyPr/>
        <a:lstStyle/>
        <a:p>
          <a:r>
            <a:rPr lang="en-US" sz="2000" dirty="0"/>
            <a:t>1 @ $250k</a:t>
          </a:r>
        </a:p>
      </dgm:t>
    </dgm:pt>
    <dgm:pt modelId="{9D53AE35-28A8-8547-AF21-E5CFC03D07E2}" type="parTrans" cxnId="{FDDAE741-698A-A34F-9AE2-2D48E36A3EBD}">
      <dgm:prSet/>
      <dgm:spPr/>
      <dgm:t>
        <a:bodyPr/>
        <a:lstStyle/>
        <a:p>
          <a:endParaRPr lang="en-US"/>
        </a:p>
      </dgm:t>
    </dgm:pt>
    <dgm:pt modelId="{FC89069F-DC11-CA44-A8C7-ED362EA28589}" type="sibTrans" cxnId="{FDDAE741-698A-A34F-9AE2-2D48E36A3EBD}">
      <dgm:prSet/>
      <dgm:spPr/>
      <dgm:t>
        <a:bodyPr/>
        <a:lstStyle/>
        <a:p>
          <a:endParaRPr lang="en-US"/>
        </a:p>
      </dgm:t>
    </dgm:pt>
    <dgm:pt modelId="{22B6AFBC-C036-F74D-BECF-0B91C88ABDA3}" type="pres">
      <dgm:prSet presAssocID="{B6BA5897-AD75-B243-982C-05559E038EC8}" presName="Name0" presStyleCnt="0">
        <dgm:presLayoutVars>
          <dgm:dir/>
          <dgm:animLvl val="lvl"/>
          <dgm:resizeHandles val="exact"/>
        </dgm:presLayoutVars>
      </dgm:prSet>
      <dgm:spPr/>
    </dgm:pt>
    <dgm:pt modelId="{CC503B9F-5689-FC40-AE45-18A66ADC1EC3}" type="pres">
      <dgm:prSet presAssocID="{ADB70869-44C7-0D41-BDFB-A85FF33E8F38}" presName="Name8" presStyleCnt="0"/>
      <dgm:spPr/>
    </dgm:pt>
    <dgm:pt modelId="{E9F674B2-E8C7-2043-92B9-CB68A685FC6E}" type="pres">
      <dgm:prSet presAssocID="{ADB70869-44C7-0D41-BDFB-A85FF33E8F38}" presName="level" presStyleLbl="node1" presStyleIdx="0" presStyleCnt="7">
        <dgm:presLayoutVars>
          <dgm:chMax val="1"/>
          <dgm:bulletEnabled val="1"/>
        </dgm:presLayoutVars>
      </dgm:prSet>
      <dgm:spPr/>
    </dgm:pt>
    <dgm:pt modelId="{F04F9F75-59E3-DB43-BB3D-8FC11BF8512C}" type="pres">
      <dgm:prSet presAssocID="{ADB70869-44C7-0D41-BDFB-A85FF33E8F38}" presName="levelTx" presStyleLbl="revTx" presStyleIdx="0" presStyleCnt="0">
        <dgm:presLayoutVars>
          <dgm:chMax val="1"/>
          <dgm:bulletEnabled val="1"/>
        </dgm:presLayoutVars>
      </dgm:prSet>
      <dgm:spPr/>
    </dgm:pt>
    <dgm:pt modelId="{3DD1046C-B16C-A247-8E08-CC9FB77D316D}" type="pres">
      <dgm:prSet presAssocID="{3C6586AA-D273-5746-B0A7-8E7682AAC509}" presName="Name8" presStyleCnt="0"/>
      <dgm:spPr/>
    </dgm:pt>
    <dgm:pt modelId="{312C96AA-43E9-0649-95E4-DA3E94C009CE}" type="pres">
      <dgm:prSet presAssocID="{3C6586AA-D273-5746-B0A7-8E7682AAC509}" presName="level" presStyleLbl="node1" presStyleIdx="1" presStyleCnt="7">
        <dgm:presLayoutVars>
          <dgm:chMax val="1"/>
          <dgm:bulletEnabled val="1"/>
        </dgm:presLayoutVars>
      </dgm:prSet>
      <dgm:spPr/>
    </dgm:pt>
    <dgm:pt modelId="{9DDC1210-39B0-F741-9A21-9EE6EF8E20BB}" type="pres">
      <dgm:prSet presAssocID="{3C6586AA-D273-5746-B0A7-8E7682AAC509}" presName="levelTx" presStyleLbl="revTx" presStyleIdx="0" presStyleCnt="0">
        <dgm:presLayoutVars>
          <dgm:chMax val="1"/>
          <dgm:bulletEnabled val="1"/>
        </dgm:presLayoutVars>
      </dgm:prSet>
      <dgm:spPr/>
    </dgm:pt>
    <dgm:pt modelId="{74FBA7A3-9726-9F48-B511-23B07C73277C}" type="pres">
      <dgm:prSet presAssocID="{7B152A2B-DB41-B14F-A6EB-93D6F7067AF9}" presName="Name8" presStyleCnt="0"/>
      <dgm:spPr/>
    </dgm:pt>
    <dgm:pt modelId="{E39DF4E0-9121-9C46-A1D5-8A873F6AD486}" type="pres">
      <dgm:prSet presAssocID="{7B152A2B-DB41-B14F-A6EB-93D6F7067AF9}" presName="level" presStyleLbl="node1" presStyleIdx="2" presStyleCnt="7">
        <dgm:presLayoutVars>
          <dgm:chMax val="1"/>
          <dgm:bulletEnabled val="1"/>
        </dgm:presLayoutVars>
      </dgm:prSet>
      <dgm:spPr/>
    </dgm:pt>
    <dgm:pt modelId="{D30D86B6-0E53-134B-BA80-10AE58601C10}" type="pres">
      <dgm:prSet presAssocID="{7B152A2B-DB41-B14F-A6EB-93D6F7067AF9}" presName="levelTx" presStyleLbl="revTx" presStyleIdx="0" presStyleCnt="0">
        <dgm:presLayoutVars>
          <dgm:chMax val="1"/>
          <dgm:bulletEnabled val="1"/>
        </dgm:presLayoutVars>
      </dgm:prSet>
      <dgm:spPr/>
    </dgm:pt>
    <dgm:pt modelId="{F8AF76F7-4FA7-544D-8BAF-111315CACF6F}" type="pres">
      <dgm:prSet presAssocID="{0770EB2B-8003-E541-8248-233482862A67}" presName="Name8" presStyleCnt="0"/>
      <dgm:spPr/>
    </dgm:pt>
    <dgm:pt modelId="{26CFA226-40A8-A548-8395-07A724767CBF}" type="pres">
      <dgm:prSet presAssocID="{0770EB2B-8003-E541-8248-233482862A67}" presName="level" presStyleLbl="node1" presStyleIdx="3" presStyleCnt="7">
        <dgm:presLayoutVars>
          <dgm:chMax val="1"/>
          <dgm:bulletEnabled val="1"/>
        </dgm:presLayoutVars>
      </dgm:prSet>
      <dgm:spPr/>
    </dgm:pt>
    <dgm:pt modelId="{96594CD0-381B-904E-B3EF-C647B022EBED}" type="pres">
      <dgm:prSet presAssocID="{0770EB2B-8003-E541-8248-233482862A67}" presName="levelTx" presStyleLbl="revTx" presStyleIdx="0" presStyleCnt="0">
        <dgm:presLayoutVars>
          <dgm:chMax val="1"/>
          <dgm:bulletEnabled val="1"/>
        </dgm:presLayoutVars>
      </dgm:prSet>
      <dgm:spPr/>
    </dgm:pt>
    <dgm:pt modelId="{591325EB-6584-2F46-930B-F84FF5A00EB2}" type="pres">
      <dgm:prSet presAssocID="{A7516AC7-1438-9243-9A13-DC17B274E883}" presName="Name8" presStyleCnt="0"/>
      <dgm:spPr/>
    </dgm:pt>
    <dgm:pt modelId="{E6268A85-EB72-A841-9349-F17A29AE5940}" type="pres">
      <dgm:prSet presAssocID="{A7516AC7-1438-9243-9A13-DC17B274E883}" presName="level" presStyleLbl="node1" presStyleIdx="4" presStyleCnt="7">
        <dgm:presLayoutVars>
          <dgm:chMax val="1"/>
          <dgm:bulletEnabled val="1"/>
        </dgm:presLayoutVars>
      </dgm:prSet>
      <dgm:spPr/>
    </dgm:pt>
    <dgm:pt modelId="{62A1C829-13CD-1040-B9EE-9CD7432423C9}" type="pres">
      <dgm:prSet presAssocID="{A7516AC7-1438-9243-9A13-DC17B274E883}" presName="levelTx" presStyleLbl="revTx" presStyleIdx="0" presStyleCnt="0">
        <dgm:presLayoutVars>
          <dgm:chMax val="1"/>
          <dgm:bulletEnabled val="1"/>
        </dgm:presLayoutVars>
      </dgm:prSet>
      <dgm:spPr/>
    </dgm:pt>
    <dgm:pt modelId="{9F496EE1-1734-3849-8751-25448CD6E83A}" type="pres">
      <dgm:prSet presAssocID="{4F4F336A-39CF-1143-B645-155DFF37CFCB}" presName="Name8" presStyleCnt="0"/>
      <dgm:spPr/>
    </dgm:pt>
    <dgm:pt modelId="{C612A437-51FE-2F44-A5D2-DEF85096C2EC}" type="pres">
      <dgm:prSet presAssocID="{4F4F336A-39CF-1143-B645-155DFF37CFCB}" presName="level" presStyleLbl="node1" presStyleIdx="5" presStyleCnt="7">
        <dgm:presLayoutVars>
          <dgm:chMax val="1"/>
          <dgm:bulletEnabled val="1"/>
        </dgm:presLayoutVars>
      </dgm:prSet>
      <dgm:spPr/>
    </dgm:pt>
    <dgm:pt modelId="{B9132552-D6CC-9A46-B903-5F587C66C30E}" type="pres">
      <dgm:prSet presAssocID="{4F4F336A-39CF-1143-B645-155DFF37CFCB}" presName="levelTx" presStyleLbl="revTx" presStyleIdx="0" presStyleCnt="0">
        <dgm:presLayoutVars>
          <dgm:chMax val="1"/>
          <dgm:bulletEnabled val="1"/>
        </dgm:presLayoutVars>
      </dgm:prSet>
      <dgm:spPr/>
    </dgm:pt>
    <dgm:pt modelId="{78048385-FCCC-B54A-A7B1-E7EB5B6C1A4E}" type="pres">
      <dgm:prSet presAssocID="{19BDD2D9-846E-C840-BDB8-55F30D61A7DF}" presName="Name8" presStyleCnt="0"/>
      <dgm:spPr/>
    </dgm:pt>
    <dgm:pt modelId="{ADA30E24-4DFE-8544-B008-366A81A5F442}" type="pres">
      <dgm:prSet presAssocID="{19BDD2D9-846E-C840-BDB8-55F30D61A7DF}" presName="level" presStyleLbl="node1" presStyleIdx="6" presStyleCnt="7">
        <dgm:presLayoutVars>
          <dgm:chMax val="1"/>
          <dgm:bulletEnabled val="1"/>
        </dgm:presLayoutVars>
      </dgm:prSet>
      <dgm:spPr/>
    </dgm:pt>
    <dgm:pt modelId="{D55F6927-2912-FD4F-BFB8-3C4A37B50B34}" type="pres">
      <dgm:prSet presAssocID="{19BDD2D9-846E-C840-BDB8-55F30D61A7DF}" presName="levelTx" presStyleLbl="revTx" presStyleIdx="0" presStyleCnt="0">
        <dgm:presLayoutVars>
          <dgm:chMax val="1"/>
          <dgm:bulletEnabled val="1"/>
        </dgm:presLayoutVars>
      </dgm:prSet>
      <dgm:spPr/>
    </dgm:pt>
  </dgm:ptLst>
  <dgm:cxnLst>
    <dgm:cxn modelId="{C19FD411-51AC-1A4B-87C2-B97E14CB1EF6}" type="presOf" srcId="{ADB70869-44C7-0D41-BDFB-A85FF33E8F38}" destId="{E9F674B2-E8C7-2043-92B9-CB68A685FC6E}" srcOrd="0" destOrd="0" presId="urn:microsoft.com/office/officeart/2005/8/layout/pyramid1"/>
    <dgm:cxn modelId="{5DAEE716-FD25-9241-91A7-3FE667EDA972}" type="presOf" srcId="{19BDD2D9-846E-C840-BDB8-55F30D61A7DF}" destId="{D55F6927-2912-FD4F-BFB8-3C4A37B50B34}" srcOrd="1" destOrd="0" presId="urn:microsoft.com/office/officeart/2005/8/layout/pyramid1"/>
    <dgm:cxn modelId="{2977DB1B-1F8C-D346-A907-F46E1B1BD650}" srcId="{B6BA5897-AD75-B243-982C-05559E038EC8}" destId="{A7516AC7-1438-9243-9A13-DC17B274E883}" srcOrd="4" destOrd="0" parTransId="{38D73FC5-D1E1-2A41-AB5C-4E6CADC10129}" sibTransId="{427DD0E5-412B-B147-B37C-089C883ED30F}"/>
    <dgm:cxn modelId="{1007A73E-7313-8840-8845-7A330A0A0538}" type="presOf" srcId="{7B152A2B-DB41-B14F-A6EB-93D6F7067AF9}" destId="{E39DF4E0-9121-9C46-A1D5-8A873F6AD486}" srcOrd="0" destOrd="0" presId="urn:microsoft.com/office/officeart/2005/8/layout/pyramid1"/>
    <dgm:cxn modelId="{FDDAE741-698A-A34F-9AE2-2D48E36A3EBD}" srcId="{B6BA5897-AD75-B243-982C-05559E038EC8}" destId="{ADB70869-44C7-0D41-BDFB-A85FF33E8F38}" srcOrd="0" destOrd="0" parTransId="{9D53AE35-28A8-8547-AF21-E5CFC03D07E2}" sibTransId="{FC89069F-DC11-CA44-A8C7-ED362EA28589}"/>
    <dgm:cxn modelId="{17B71062-B1D3-7D48-97BD-5F66C6BF6891}" srcId="{B6BA5897-AD75-B243-982C-05559E038EC8}" destId="{3C6586AA-D273-5746-B0A7-8E7682AAC509}" srcOrd="1" destOrd="0" parTransId="{7F365D87-949B-7843-B8C3-A91EBF4133B9}" sibTransId="{B13C0021-D0E8-3D44-A2EA-9361C76B4811}"/>
    <dgm:cxn modelId="{AAAC886C-2CCB-9248-B819-7F7EA00914DA}" type="presOf" srcId="{0770EB2B-8003-E541-8248-233482862A67}" destId="{96594CD0-381B-904E-B3EF-C647B022EBED}" srcOrd="1" destOrd="0" presId="urn:microsoft.com/office/officeart/2005/8/layout/pyramid1"/>
    <dgm:cxn modelId="{C2E06573-E54D-2441-9B63-4B1FD984298E}" type="presOf" srcId="{4F4F336A-39CF-1143-B645-155DFF37CFCB}" destId="{C612A437-51FE-2F44-A5D2-DEF85096C2EC}" srcOrd="0" destOrd="0" presId="urn:microsoft.com/office/officeart/2005/8/layout/pyramid1"/>
    <dgm:cxn modelId="{4D32AC54-AAFE-0241-80A2-A3F45839D8AC}" type="presOf" srcId="{3C6586AA-D273-5746-B0A7-8E7682AAC509}" destId="{9DDC1210-39B0-F741-9A21-9EE6EF8E20BB}" srcOrd="1" destOrd="0" presId="urn:microsoft.com/office/officeart/2005/8/layout/pyramid1"/>
    <dgm:cxn modelId="{8477059E-A94C-6D4F-AC33-E5C952CA56E4}" srcId="{B6BA5897-AD75-B243-982C-05559E038EC8}" destId="{4F4F336A-39CF-1143-B645-155DFF37CFCB}" srcOrd="5" destOrd="0" parTransId="{065DE360-B9CB-4246-BF84-4E45AC2EB90A}" sibTransId="{AA6F6C39-28CC-3D4D-8D8C-0DEB140A5247}"/>
    <dgm:cxn modelId="{F8B091A6-2BB4-4540-A085-63597B3F172D}" type="presOf" srcId="{3C6586AA-D273-5746-B0A7-8E7682AAC509}" destId="{312C96AA-43E9-0649-95E4-DA3E94C009CE}" srcOrd="0" destOrd="0" presId="urn:microsoft.com/office/officeart/2005/8/layout/pyramid1"/>
    <dgm:cxn modelId="{26E325AE-6E8A-9C49-9927-DFF964BE4DFF}" type="presOf" srcId="{ADB70869-44C7-0D41-BDFB-A85FF33E8F38}" destId="{F04F9F75-59E3-DB43-BB3D-8FC11BF8512C}" srcOrd="1" destOrd="0" presId="urn:microsoft.com/office/officeart/2005/8/layout/pyramid1"/>
    <dgm:cxn modelId="{2B8A39B5-C8D5-324F-BE47-4FFA0A6D8564}" type="presOf" srcId="{0770EB2B-8003-E541-8248-233482862A67}" destId="{26CFA226-40A8-A548-8395-07A724767CBF}" srcOrd="0" destOrd="0" presId="urn:microsoft.com/office/officeart/2005/8/layout/pyramid1"/>
    <dgm:cxn modelId="{1EC74EB7-235E-F04A-80B1-5F3AE971841C}" type="presOf" srcId="{4F4F336A-39CF-1143-B645-155DFF37CFCB}" destId="{B9132552-D6CC-9A46-B903-5F587C66C30E}" srcOrd="1" destOrd="0" presId="urn:microsoft.com/office/officeart/2005/8/layout/pyramid1"/>
    <dgm:cxn modelId="{4D09C0BF-BBCC-8A40-A05F-CFCC72F03258}" srcId="{B6BA5897-AD75-B243-982C-05559E038EC8}" destId="{19BDD2D9-846E-C840-BDB8-55F30D61A7DF}" srcOrd="6" destOrd="0" parTransId="{5AA0A8A4-7C31-7B45-998F-FFAC58A992B5}" sibTransId="{A6026723-D21E-C046-800D-C5DAD800E1B6}"/>
    <dgm:cxn modelId="{94E785CB-86D1-9344-93BC-8B2E2D5CBEF1}" type="presOf" srcId="{B6BA5897-AD75-B243-982C-05559E038EC8}" destId="{22B6AFBC-C036-F74D-BECF-0B91C88ABDA3}" srcOrd="0" destOrd="0" presId="urn:microsoft.com/office/officeart/2005/8/layout/pyramid1"/>
    <dgm:cxn modelId="{0C0A2ACD-F15A-394B-B3DC-E58F3429A042}" srcId="{B6BA5897-AD75-B243-982C-05559E038EC8}" destId="{0770EB2B-8003-E541-8248-233482862A67}" srcOrd="3" destOrd="0" parTransId="{4698819A-8F44-534D-8813-D41A77E085D6}" sibTransId="{2803C246-10A0-3147-9F33-FA7684D210C8}"/>
    <dgm:cxn modelId="{7408F7D7-CCA0-2F4C-B819-1912FF0D5B5F}" type="presOf" srcId="{19BDD2D9-846E-C840-BDB8-55F30D61A7DF}" destId="{ADA30E24-4DFE-8544-B008-366A81A5F442}" srcOrd="0" destOrd="0" presId="urn:microsoft.com/office/officeart/2005/8/layout/pyramid1"/>
    <dgm:cxn modelId="{4A2A46DB-8983-0D4C-B09C-4C556A77A2DC}" srcId="{B6BA5897-AD75-B243-982C-05559E038EC8}" destId="{7B152A2B-DB41-B14F-A6EB-93D6F7067AF9}" srcOrd="2" destOrd="0" parTransId="{113C36F1-AEA7-F942-9F58-C1D716393F71}" sibTransId="{76425962-CDAD-8A41-A871-D0557BF6D49D}"/>
    <dgm:cxn modelId="{03028AE7-3BA1-6B4A-B193-3198001465B4}" type="presOf" srcId="{A7516AC7-1438-9243-9A13-DC17B274E883}" destId="{E6268A85-EB72-A841-9349-F17A29AE5940}" srcOrd="0" destOrd="0" presId="urn:microsoft.com/office/officeart/2005/8/layout/pyramid1"/>
    <dgm:cxn modelId="{3B859EEB-61B3-BC4B-B353-76C42ABBBC95}" type="presOf" srcId="{A7516AC7-1438-9243-9A13-DC17B274E883}" destId="{62A1C829-13CD-1040-B9EE-9CD7432423C9}" srcOrd="1" destOrd="0" presId="urn:microsoft.com/office/officeart/2005/8/layout/pyramid1"/>
    <dgm:cxn modelId="{C7602FF8-7962-F14C-9288-83A956AECCA7}" type="presOf" srcId="{7B152A2B-DB41-B14F-A6EB-93D6F7067AF9}" destId="{D30D86B6-0E53-134B-BA80-10AE58601C10}" srcOrd="1" destOrd="0" presId="urn:microsoft.com/office/officeart/2005/8/layout/pyramid1"/>
    <dgm:cxn modelId="{46D9DE4A-C74C-7046-B9D9-F46129408261}" type="presParOf" srcId="{22B6AFBC-C036-F74D-BECF-0B91C88ABDA3}" destId="{CC503B9F-5689-FC40-AE45-18A66ADC1EC3}" srcOrd="0" destOrd="0" presId="urn:microsoft.com/office/officeart/2005/8/layout/pyramid1"/>
    <dgm:cxn modelId="{A3C24C3C-19BE-C84F-B2A6-5752F5B30CF7}" type="presParOf" srcId="{CC503B9F-5689-FC40-AE45-18A66ADC1EC3}" destId="{E9F674B2-E8C7-2043-92B9-CB68A685FC6E}" srcOrd="0" destOrd="0" presId="urn:microsoft.com/office/officeart/2005/8/layout/pyramid1"/>
    <dgm:cxn modelId="{8612B8A9-BDEE-E442-8312-3BBBC2EEE9AD}" type="presParOf" srcId="{CC503B9F-5689-FC40-AE45-18A66ADC1EC3}" destId="{F04F9F75-59E3-DB43-BB3D-8FC11BF8512C}" srcOrd="1" destOrd="0" presId="urn:microsoft.com/office/officeart/2005/8/layout/pyramid1"/>
    <dgm:cxn modelId="{E20A183F-2530-D34A-ACF6-DCED60A8FDE9}" type="presParOf" srcId="{22B6AFBC-C036-F74D-BECF-0B91C88ABDA3}" destId="{3DD1046C-B16C-A247-8E08-CC9FB77D316D}" srcOrd="1" destOrd="0" presId="urn:microsoft.com/office/officeart/2005/8/layout/pyramid1"/>
    <dgm:cxn modelId="{D92791FA-34E9-4848-9902-5944D7B572B3}" type="presParOf" srcId="{3DD1046C-B16C-A247-8E08-CC9FB77D316D}" destId="{312C96AA-43E9-0649-95E4-DA3E94C009CE}" srcOrd="0" destOrd="0" presId="urn:microsoft.com/office/officeart/2005/8/layout/pyramid1"/>
    <dgm:cxn modelId="{6709D7DF-4376-F94D-B1F2-3FECB437B233}" type="presParOf" srcId="{3DD1046C-B16C-A247-8E08-CC9FB77D316D}" destId="{9DDC1210-39B0-F741-9A21-9EE6EF8E20BB}" srcOrd="1" destOrd="0" presId="urn:microsoft.com/office/officeart/2005/8/layout/pyramid1"/>
    <dgm:cxn modelId="{22F59629-FCC2-264C-93EE-9CDADBA2D82C}" type="presParOf" srcId="{22B6AFBC-C036-F74D-BECF-0B91C88ABDA3}" destId="{74FBA7A3-9726-9F48-B511-23B07C73277C}" srcOrd="2" destOrd="0" presId="urn:microsoft.com/office/officeart/2005/8/layout/pyramid1"/>
    <dgm:cxn modelId="{00115622-A20B-D149-9008-94706DA04EFF}" type="presParOf" srcId="{74FBA7A3-9726-9F48-B511-23B07C73277C}" destId="{E39DF4E0-9121-9C46-A1D5-8A873F6AD486}" srcOrd="0" destOrd="0" presId="urn:microsoft.com/office/officeart/2005/8/layout/pyramid1"/>
    <dgm:cxn modelId="{8A9318A6-2C5F-074A-897A-872595CF5C04}" type="presParOf" srcId="{74FBA7A3-9726-9F48-B511-23B07C73277C}" destId="{D30D86B6-0E53-134B-BA80-10AE58601C10}" srcOrd="1" destOrd="0" presId="urn:microsoft.com/office/officeart/2005/8/layout/pyramid1"/>
    <dgm:cxn modelId="{756B220D-1ABD-1A41-B784-0C8D46F75899}" type="presParOf" srcId="{22B6AFBC-C036-F74D-BECF-0B91C88ABDA3}" destId="{F8AF76F7-4FA7-544D-8BAF-111315CACF6F}" srcOrd="3" destOrd="0" presId="urn:microsoft.com/office/officeart/2005/8/layout/pyramid1"/>
    <dgm:cxn modelId="{E4CD1191-DA62-824E-806E-3849AF1173CF}" type="presParOf" srcId="{F8AF76F7-4FA7-544D-8BAF-111315CACF6F}" destId="{26CFA226-40A8-A548-8395-07A724767CBF}" srcOrd="0" destOrd="0" presId="urn:microsoft.com/office/officeart/2005/8/layout/pyramid1"/>
    <dgm:cxn modelId="{11EE5949-23A0-F94F-91FC-3D540D9A4622}" type="presParOf" srcId="{F8AF76F7-4FA7-544D-8BAF-111315CACF6F}" destId="{96594CD0-381B-904E-B3EF-C647B022EBED}" srcOrd="1" destOrd="0" presId="urn:microsoft.com/office/officeart/2005/8/layout/pyramid1"/>
    <dgm:cxn modelId="{675BD43A-5C0B-574A-A38B-44F89913E6BB}" type="presParOf" srcId="{22B6AFBC-C036-F74D-BECF-0B91C88ABDA3}" destId="{591325EB-6584-2F46-930B-F84FF5A00EB2}" srcOrd="4" destOrd="0" presId="urn:microsoft.com/office/officeart/2005/8/layout/pyramid1"/>
    <dgm:cxn modelId="{14F13D27-B6AE-E04F-B63B-362A3A4A210B}" type="presParOf" srcId="{591325EB-6584-2F46-930B-F84FF5A00EB2}" destId="{E6268A85-EB72-A841-9349-F17A29AE5940}" srcOrd="0" destOrd="0" presId="urn:microsoft.com/office/officeart/2005/8/layout/pyramid1"/>
    <dgm:cxn modelId="{87684387-7B6F-A246-A60D-60D5CF02CA60}" type="presParOf" srcId="{591325EB-6584-2F46-930B-F84FF5A00EB2}" destId="{62A1C829-13CD-1040-B9EE-9CD7432423C9}" srcOrd="1" destOrd="0" presId="urn:microsoft.com/office/officeart/2005/8/layout/pyramid1"/>
    <dgm:cxn modelId="{C7286419-1E32-D740-AA0D-938C06ACF083}" type="presParOf" srcId="{22B6AFBC-C036-F74D-BECF-0B91C88ABDA3}" destId="{9F496EE1-1734-3849-8751-25448CD6E83A}" srcOrd="5" destOrd="0" presId="urn:microsoft.com/office/officeart/2005/8/layout/pyramid1"/>
    <dgm:cxn modelId="{362B9644-6476-A142-A112-E3F7C1D3EFCF}" type="presParOf" srcId="{9F496EE1-1734-3849-8751-25448CD6E83A}" destId="{C612A437-51FE-2F44-A5D2-DEF85096C2EC}" srcOrd="0" destOrd="0" presId="urn:microsoft.com/office/officeart/2005/8/layout/pyramid1"/>
    <dgm:cxn modelId="{639E6E59-E383-6645-B0DB-A181DD87F684}" type="presParOf" srcId="{9F496EE1-1734-3849-8751-25448CD6E83A}" destId="{B9132552-D6CC-9A46-B903-5F587C66C30E}" srcOrd="1" destOrd="0" presId="urn:microsoft.com/office/officeart/2005/8/layout/pyramid1"/>
    <dgm:cxn modelId="{4CFEB18B-03B7-CD49-B9CA-75FE57844D72}" type="presParOf" srcId="{22B6AFBC-C036-F74D-BECF-0B91C88ABDA3}" destId="{78048385-FCCC-B54A-A7B1-E7EB5B6C1A4E}" srcOrd="6" destOrd="0" presId="urn:microsoft.com/office/officeart/2005/8/layout/pyramid1"/>
    <dgm:cxn modelId="{73AF049B-4831-D142-BDCF-494E860DF06A}" type="presParOf" srcId="{78048385-FCCC-B54A-A7B1-E7EB5B6C1A4E}" destId="{ADA30E24-4DFE-8544-B008-366A81A5F442}" srcOrd="0" destOrd="0" presId="urn:microsoft.com/office/officeart/2005/8/layout/pyramid1"/>
    <dgm:cxn modelId="{59236DB0-749C-774B-806B-F48F998F9CBC}" type="presParOf" srcId="{78048385-FCCC-B54A-A7B1-E7EB5B6C1A4E}" destId="{D55F6927-2912-FD4F-BFB8-3C4A37B50B34}"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12CB9-3F7D-4BEF-8F75-FAF4D68033E6}">
      <dsp:nvSpPr>
        <dsp:cNvPr id="0" name=""/>
        <dsp:cNvSpPr/>
      </dsp:nvSpPr>
      <dsp:spPr>
        <a:xfrm>
          <a:off x="136105" y="318213"/>
          <a:ext cx="1617608" cy="26340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622300">
            <a:lnSpc>
              <a:spcPct val="90000"/>
            </a:lnSpc>
            <a:spcBef>
              <a:spcPct val="0"/>
            </a:spcBef>
            <a:spcAft>
              <a:spcPct val="15000"/>
            </a:spcAft>
            <a:buNone/>
          </a:pPr>
          <a:r>
            <a:rPr lang="en-US" sz="1400" b="1" kern="1200" dirty="0">
              <a:solidFill>
                <a:srgbClr val="743A77"/>
              </a:solidFill>
            </a:rPr>
            <a:t>Bridging For Health</a:t>
          </a:r>
        </a:p>
        <a:p>
          <a:pPr marL="114300" lvl="2" indent="-114300" algn="l" defTabSz="622300">
            <a:lnSpc>
              <a:spcPct val="90000"/>
            </a:lnSpc>
            <a:spcBef>
              <a:spcPct val="0"/>
            </a:spcBef>
            <a:spcAft>
              <a:spcPct val="15000"/>
            </a:spcAft>
            <a:buChar char="•"/>
          </a:pPr>
          <a:r>
            <a:rPr lang="en-US" sz="1400" kern="1200" dirty="0"/>
            <a:t>Stewardship Module</a:t>
          </a:r>
        </a:p>
        <a:p>
          <a:pPr marL="114300" lvl="2" indent="-114300" algn="l" defTabSz="622300">
            <a:lnSpc>
              <a:spcPct val="90000"/>
            </a:lnSpc>
            <a:spcBef>
              <a:spcPct val="0"/>
            </a:spcBef>
            <a:spcAft>
              <a:spcPct val="15000"/>
            </a:spcAft>
            <a:buChar char="•"/>
          </a:pPr>
          <a:r>
            <a:rPr lang="en-US" sz="1400" kern="1200" dirty="0"/>
            <a:t>Strategy Module</a:t>
          </a:r>
        </a:p>
        <a:p>
          <a:pPr marL="114300" lvl="2" indent="-114300" algn="l" defTabSz="622300">
            <a:lnSpc>
              <a:spcPct val="90000"/>
            </a:lnSpc>
            <a:spcBef>
              <a:spcPct val="0"/>
            </a:spcBef>
            <a:spcAft>
              <a:spcPct val="15000"/>
            </a:spcAft>
            <a:buChar char="•"/>
          </a:pPr>
          <a:r>
            <a:rPr lang="en-US" sz="1400" kern="1200"/>
            <a:t>Formative </a:t>
          </a:r>
          <a:r>
            <a:rPr lang="en-US" sz="1400" kern="1200" dirty="0"/>
            <a:t>Assessment </a:t>
          </a:r>
        </a:p>
        <a:p>
          <a:pPr marL="114300" lvl="2" indent="-114300" algn="l" defTabSz="622300">
            <a:lnSpc>
              <a:spcPct val="90000"/>
            </a:lnSpc>
            <a:spcBef>
              <a:spcPct val="0"/>
            </a:spcBef>
            <a:spcAft>
              <a:spcPct val="15000"/>
            </a:spcAft>
            <a:buChar char="•"/>
          </a:pPr>
          <a:endParaRPr lang="en-US" sz="1400" kern="1200" dirty="0"/>
        </a:p>
        <a:p>
          <a:pPr marL="114300" lvl="2" indent="-114300" algn="l" defTabSz="622300">
            <a:lnSpc>
              <a:spcPct val="90000"/>
            </a:lnSpc>
            <a:spcBef>
              <a:spcPct val="0"/>
            </a:spcBef>
            <a:spcAft>
              <a:spcPct val="15000"/>
            </a:spcAft>
            <a:buChar char="•"/>
          </a:pPr>
          <a:endParaRPr lang="en-US" sz="1400" kern="1200" dirty="0"/>
        </a:p>
      </dsp:txBody>
      <dsp:txXfrm>
        <a:off x="183483" y="365591"/>
        <a:ext cx="1522852" cy="1974844"/>
      </dsp:txXfrm>
    </dsp:sp>
    <dsp:sp modelId="{AE09586A-D36D-4201-940A-C24CF148EC17}">
      <dsp:nvSpPr>
        <dsp:cNvPr id="0" name=""/>
        <dsp:cNvSpPr/>
      </dsp:nvSpPr>
      <dsp:spPr>
        <a:xfrm rot="292960">
          <a:off x="674791" y="779709"/>
          <a:ext cx="3197439" cy="3197439"/>
        </a:xfrm>
        <a:prstGeom prst="leftCircularArrow">
          <a:avLst>
            <a:gd name="adj1" fmla="val 2105"/>
            <a:gd name="adj2" fmla="val 252858"/>
            <a:gd name="adj3" fmla="val 1264696"/>
            <a:gd name="adj4" fmla="val 8260817"/>
            <a:gd name="adj5" fmla="val 2456"/>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5DA8FF04-1814-4104-8C79-CF8F32F62626}">
      <dsp:nvSpPr>
        <dsp:cNvPr id="0" name=""/>
        <dsp:cNvSpPr/>
      </dsp:nvSpPr>
      <dsp:spPr>
        <a:xfrm>
          <a:off x="279586" y="2615818"/>
          <a:ext cx="1636104" cy="650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September       2017</a:t>
          </a:r>
        </a:p>
      </dsp:txBody>
      <dsp:txXfrm>
        <a:off x="298642" y="2634874"/>
        <a:ext cx="1597992" cy="612512"/>
      </dsp:txXfrm>
    </dsp:sp>
    <dsp:sp modelId="{3152093D-0AB1-441B-BF97-412F5757ECA3}">
      <dsp:nvSpPr>
        <dsp:cNvPr id="0" name=""/>
        <dsp:cNvSpPr/>
      </dsp:nvSpPr>
      <dsp:spPr>
        <a:xfrm>
          <a:off x="3257054" y="316171"/>
          <a:ext cx="1655451" cy="25478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None/>
          </a:pPr>
          <a:r>
            <a:rPr kumimoji="0" lang="en-US" sz="1400" b="1" i="0" u="none" strike="noStrike" kern="1200" cap="none" spc="0" normalizeH="0" baseline="0" noProof="0" dirty="0">
              <a:ln>
                <a:noFill/>
              </a:ln>
              <a:solidFill>
                <a:srgbClr val="743A77"/>
              </a:solidFill>
              <a:effectLst/>
              <a:uLnTx/>
              <a:uFillTx/>
              <a:latin typeface="Trebuchet MS" panose="020B0603020202020204"/>
              <a:ea typeface="+mn-ea"/>
              <a:cs typeface="+mn-cs"/>
            </a:rPr>
            <a:t>CAHC</a:t>
          </a:r>
          <a:endParaRPr lang="en-US" sz="1400" kern="1200" dirty="0"/>
        </a:p>
        <a:p>
          <a:pPr marL="114300" lvl="1" indent="-114300" algn="l" defTabSz="622300">
            <a:lnSpc>
              <a:spcPct val="90000"/>
            </a:lnSpc>
            <a:spcBef>
              <a:spcPct val="0"/>
            </a:spcBef>
            <a:spcAft>
              <a:spcPct val="15000"/>
            </a:spcAft>
            <a:buChar char="•"/>
          </a:pPr>
          <a:r>
            <a:rPr lang="en-US" sz="1400" kern="1200" dirty="0"/>
            <a:t>Conduct</a:t>
          </a:r>
          <a:r>
            <a:rPr lang="en-US" sz="1400" kern="1200" baseline="0" dirty="0"/>
            <a:t> f</a:t>
          </a:r>
          <a:r>
            <a:rPr lang="en-US" sz="1400" kern="1200" dirty="0"/>
            <a:t>inancial</a:t>
          </a:r>
          <a:r>
            <a:rPr lang="en-US" sz="1400" kern="1200" baseline="0" dirty="0"/>
            <a:t> systems mapping</a:t>
          </a:r>
          <a:endParaRPr lang="en-US" sz="1400" kern="1200" dirty="0"/>
        </a:p>
        <a:p>
          <a:pPr marL="114300" lvl="1" indent="-114300" algn="l" defTabSz="622300">
            <a:lnSpc>
              <a:spcPct val="90000"/>
            </a:lnSpc>
            <a:spcBef>
              <a:spcPct val="0"/>
            </a:spcBef>
            <a:spcAft>
              <a:spcPct val="15000"/>
            </a:spcAft>
            <a:buChar char="•"/>
          </a:pPr>
          <a:r>
            <a:rPr lang="en-US" sz="1400" kern="1200" baseline="0" dirty="0"/>
            <a:t>Develop short list of potential strategies </a:t>
          </a:r>
        </a:p>
      </dsp:txBody>
      <dsp:txXfrm>
        <a:off x="3305541" y="910620"/>
        <a:ext cx="1558477" cy="1904886"/>
      </dsp:txXfrm>
    </dsp:sp>
    <dsp:sp modelId="{6B7B1E9E-1061-4D86-9899-A0C36F1E5222}">
      <dsp:nvSpPr>
        <dsp:cNvPr id="0" name=""/>
        <dsp:cNvSpPr/>
      </dsp:nvSpPr>
      <dsp:spPr>
        <a:xfrm rot="20730538">
          <a:off x="3802451" y="-461774"/>
          <a:ext cx="2326524" cy="2326524"/>
        </a:xfrm>
        <a:prstGeom prst="circularArrow">
          <a:avLst>
            <a:gd name="adj1" fmla="val 2894"/>
            <a:gd name="adj2" fmla="val 353921"/>
            <a:gd name="adj3" fmla="val 20138911"/>
            <a:gd name="adj4" fmla="val 13243853"/>
            <a:gd name="adj5" fmla="val 3376"/>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FAF8A940-11BF-4611-876C-9051270CFE88}">
      <dsp:nvSpPr>
        <dsp:cNvPr id="0" name=""/>
        <dsp:cNvSpPr/>
      </dsp:nvSpPr>
      <dsp:spPr>
        <a:xfrm>
          <a:off x="3089379" y="216293"/>
          <a:ext cx="1636104" cy="650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October 2017 </a:t>
          </a:r>
        </a:p>
      </dsp:txBody>
      <dsp:txXfrm>
        <a:off x="3108435" y="235349"/>
        <a:ext cx="1597992" cy="612512"/>
      </dsp:txXfrm>
    </dsp:sp>
    <dsp:sp modelId="{C5A3C1EC-F7A1-4F61-A4A1-1F607103D2E1}">
      <dsp:nvSpPr>
        <dsp:cNvPr id="0" name=""/>
        <dsp:cNvSpPr/>
      </dsp:nvSpPr>
      <dsp:spPr>
        <a:xfrm>
          <a:off x="5089754" y="232978"/>
          <a:ext cx="1744941" cy="28876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622300">
            <a:lnSpc>
              <a:spcPct val="90000"/>
            </a:lnSpc>
            <a:spcBef>
              <a:spcPct val="0"/>
            </a:spcBef>
            <a:spcAft>
              <a:spcPct val="15000"/>
            </a:spcAft>
            <a:buNone/>
          </a:pPr>
          <a:r>
            <a:rPr lang="en-US" sz="1400" b="1" kern="1200" dirty="0">
              <a:solidFill>
                <a:srgbClr val="743A77"/>
              </a:solidFill>
            </a:rPr>
            <a:t>Bridging For Health</a:t>
          </a:r>
          <a:endParaRPr lang="en-US" sz="1400" kern="1200" dirty="0">
            <a:solidFill>
              <a:srgbClr val="743A77"/>
            </a:solidFill>
          </a:endParaRPr>
        </a:p>
        <a:p>
          <a:pPr marL="114300" lvl="2" indent="-114300" algn="l" defTabSz="622300">
            <a:lnSpc>
              <a:spcPct val="90000"/>
            </a:lnSpc>
            <a:spcBef>
              <a:spcPct val="0"/>
            </a:spcBef>
            <a:spcAft>
              <a:spcPct val="15000"/>
            </a:spcAft>
            <a:buChar char="•"/>
          </a:pPr>
          <a:r>
            <a:rPr lang="en-US" sz="1400" kern="1200" dirty="0"/>
            <a:t>Financing Module</a:t>
          </a:r>
        </a:p>
        <a:p>
          <a:pPr marL="114300" lvl="2" indent="-114300" algn="l" defTabSz="622300">
            <a:lnSpc>
              <a:spcPct val="90000"/>
            </a:lnSpc>
            <a:spcBef>
              <a:spcPct val="0"/>
            </a:spcBef>
            <a:spcAft>
              <a:spcPct val="15000"/>
            </a:spcAft>
            <a:buChar char="•"/>
          </a:pPr>
          <a:r>
            <a:rPr lang="en-US" sz="1400" kern="1200" dirty="0"/>
            <a:t>Financial systems</a:t>
          </a:r>
          <a:r>
            <a:rPr lang="en-US" sz="1400" kern="1200" baseline="0" dirty="0"/>
            <a:t> mapping </a:t>
          </a:r>
        </a:p>
        <a:p>
          <a:pPr marL="114300" marR="0" lvl="0" indent="-11430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400" kern="1200" baseline="0" dirty="0"/>
            <a:t>Narrow strategies and financing innovations</a:t>
          </a:r>
          <a:endParaRPr lang="en-US" sz="1400" kern="1200" dirty="0"/>
        </a:p>
        <a:p>
          <a:pPr marL="114300" marR="0" lvl="0" indent="-11430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400" kern="1200" dirty="0"/>
            <a:t>Cross-Site Webinar</a:t>
          </a:r>
        </a:p>
      </dsp:txBody>
      <dsp:txXfrm>
        <a:off x="5140862" y="284086"/>
        <a:ext cx="1642725" cy="2166619"/>
      </dsp:txXfrm>
    </dsp:sp>
    <dsp:sp modelId="{E9E7DF4F-37DB-4744-A740-E76376A91C7B}">
      <dsp:nvSpPr>
        <dsp:cNvPr id="0" name=""/>
        <dsp:cNvSpPr/>
      </dsp:nvSpPr>
      <dsp:spPr>
        <a:xfrm rot="757025">
          <a:off x="5678725" y="2143228"/>
          <a:ext cx="2036629" cy="2036629"/>
        </a:xfrm>
        <a:prstGeom prst="leftCircularArrow">
          <a:avLst>
            <a:gd name="adj1" fmla="val 3306"/>
            <a:gd name="adj2" fmla="val 408244"/>
            <a:gd name="adj3" fmla="val 419155"/>
            <a:gd name="adj4" fmla="val 7259890"/>
            <a:gd name="adj5" fmla="val 3856"/>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F9F63C85-D91A-447F-A92E-53C92D1BAC21}">
      <dsp:nvSpPr>
        <dsp:cNvPr id="0" name=""/>
        <dsp:cNvSpPr/>
      </dsp:nvSpPr>
      <dsp:spPr>
        <a:xfrm>
          <a:off x="5407197" y="3045933"/>
          <a:ext cx="1636104" cy="650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November    2017 </a:t>
          </a:r>
        </a:p>
      </dsp:txBody>
      <dsp:txXfrm>
        <a:off x="5426253" y="3064989"/>
        <a:ext cx="1597992" cy="612512"/>
      </dsp:txXfrm>
    </dsp:sp>
    <dsp:sp modelId="{8B97B92D-956B-4949-B392-5E9C1084F536}">
      <dsp:nvSpPr>
        <dsp:cNvPr id="0" name=""/>
        <dsp:cNvSpPr/>
      </dsp:nvSpPr>
      <dsp:spPr>
        <a:xfrm>
          <a:off x="7136002" y="276487"/>
          <a:ext cx="1840617" cy="3034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None/>
          </a:pPr>
          <a:r>
            <a:rPr kumimoji="0" lang="en-US" sz="1400" b="1" i="0" u="none" strike="noStrike" kern="1200" cap="none" spc="0" normalizeH="0" baseline="0" noProof="0">
              <a:ln>
                <a:noFill/>
              </a:ln>
              <a:solidFill>
                <a:srgbClr val="743A77"/>
              </a:solidFill>
              <a:effectLst/>
              <a:uLnTx/>
              <a:uFillTx/>
              <a:latin typeface="Trebuchet MS" panose="020B0603020202020204"/>
              <a:ea typeface="+mn-ea"/>
              <a:cs typeface="+mn-cs"/>
            </a:rPr>
            <a:t>CAHC</a:t>
          </a:r>
          <a:endParaRPr lang="en-US" sz="1400" kern="1200" dirty="0"/>
        </a:p>
        <a:p>
          <a:pPr marL="228600" lvl="2" indent="-114300" algn="l" defTabSz="622300">
            <a:lnSpc>
              <a:spcPct val="90000"/>
            </a:lnSpc>
            <a:spcBef>
              <a:spcPct val="0"/>
            </a:spcBef>
            <a:spcAft>
              <a:spcPct val="15000"/>
            </a:spcAft>
            <a:buNone/>
          </a:pPr>
          <a:r>
            <a:rPr lang="en-US" sz="1400" kern="1200" dirty="0"/>
            <a:t>Select strategy and financing innovation</a:t>
          </a:r>
        </a:p>
        <a:p>
          <a:pPr marL="228600" lvl="2" indent="-114300" algn="l" defTabSz="622300">
            <a:lnSpc>
              <a:spcPct val="90000"/>
            </a:lnSpc>
            <a:spcBef>
              <a:spcPct val="0"/>
            </a:spcBef>
            <a:spcAft>
              <a:spcPct val="15000"/>
            </a:spcAft>
            <a:buNone/>
          </a:pPr>
          <a:r>
            <a:rPr lang="en-US" sz="1400" kern="1200" dirty="0"/>
            <a:t>Design/ prototype the population health intervention and financing mechanism</a:t>
          </a:r>
        </a:p>
      </dsp:txBody>
      <dsp:txXfrm>
        <a:off x="7189912" y="980752"/>
        <a:ext cx="1732797" cy="2276813"/>
      </dsp:txXfrm>
    </dsp:sp>
    <dsp:sp modelId="{959FB9C7-044B-4691-9B60-27F13D7FF206}">
      <dsp:nvSpPr>
        <dsp:cNvPr id="0" name=""/>
        <dsp:cNvSpPr/>
      </dsp:nvSpPr>
      <dsp:spPr>
        <a:xfrm>
          <a:off x="7015419" y="207281"/>
          <a:ext cx="1636104" cy="650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December 2017</a:t>
          </a:r>
        </a:p>
      </dsp:txBody>
      <dsp:txXfrm>
        <a:off x="7034475" y="226337"/>
        <a:ext cx="1597992" cy="612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12CB9-3F7D-4BEF-8F75-FAF4D68033E6}">
      <dsp:nvSpPr>
        <dsp:cNvPr id="0" name=""/>
        <dsp:cNvSpPr/>
      </dsp:nvSpPr>
      <dsp:spPr>
        <a:xfrm>
          <a:off x="0" y="579928"/>
          <a:ext cx="1805562" cy="28016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622300">
            <a:lnSpc>
              <a:spcPct val="90000"/>
            </a:lnSpc>
            <a:spcBef>
              <a:spcPct val="0"/>
            </a:spcBef>
            <a:spcAft>
              <a:spcPct val="15000"/>
            </a:spcAft>
            <a:buNone/>
          </a:pPr>
          <a:r>
            <a:rPr lang="en-US" sz="1400" b="1" kern="1200" dirty="0">
              <a:solidFill>
                <a:schemeClr val="accent2"/>
              </a:solidFill>
            </a:rPr>
            <a:t>CAHC working group</a:t>
          </a:r>
          <a:endParaRPr lang="en-US" sz="1400" b="1" kern="1200" dirty="0"/>
        </a:p>
        <a:p>
          <a:pPr marL="115888" lvl="2" indent="-115888" algn="l" defTabSz="622300">
            <a:lnSpc>
              <a:spcPct val="90000"/>
            </a:lnSpc>
            <a:spcBef>
              <a:spcPct val="0"/>
            </a:spcBef>
            <a:spcAft>
              <a:spcPct val="15000"/>
            </a:spcAft>
            <a:buFont typeface="Arial" panose="020B0604020202020204" pitchFamily="34" charset="0"/>
            <a:buChar char="•"/>
          </a:pPr>
          <a:r>
            <a:rPr lang="en-US" sz="1400" kern="1200" dirty="0"/>
            <a:t>Finalize prototype and secure approval from full collaborative </a:t>
          </a:r>
        </a:p>
      </dsp:txBody>
      <dsp:txXfrm>
        <a:off x="52883" y="632811"/>
        <a:ext cx="1699796" cy="2095563"/>
      </dsp:txXfrm>
    </dsp:sp>
    <dsp:sp modelId="{AE09586A-D36D-4201-940A-C24CF148EC17}">
      <dsp:nvSpPr>
        <dsp:cNvPr id="0" name=""/>
        <dsp:cNvSpPr/>
      </dsp:nvSpPr>
      <dsp:spPr>
        <a:xfrm rot="1196722">
          <a:off x="723140" y="2138432"/>
          <a:ext cx="2174224" cy="2174224"/>
        </a:xfrm>
        <a:prstGeom prst="leftCircularArrow">
          <a:avLst>
            <a:gd name="adj1" fmla="val 2235"/>
            <a:gd name="adj2" fmla="val 269215"/>
            <a:gd name="adj3" fmla="val 760892"/>
            <a:gd name="adj4" fmla="val 7740655"/>
            <a:gd name="adj5" fmla="val 2608"/>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5DA8FF04-1814-4104-8C79-CF8F32F62626}">
      <dsp:nvSpPr>
        <dsp:cNvPr id="0" name=""/>
        <dsp:cNvSpPr/>
      </dsp:nvSpPr>
      <dsp:spPr>
        <a:xfrm>
          <a:off x="389727" y="2995794"/>
          <a:ext cx="1538720" cy="8429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January       2018</a:t>
          </a:r>
        </a:p>
      </dsp:txBody>
      <dsp:txXfrm>
        <a:off x="414417" y="3020484"/>
        <a:ext cx="1489340" cy="793608"/>
      </dsp:txXfrm>
    </dsp:sp>
    <dsp:sp modelId="{3152093D-0AB1-441B-BF97-412F5757ECA3}">
      <dsp:nvSpPr>
        <dsp:cNvPr id="0" name=""/>
        <dsp:cNvSpPr/>
      </dsp:nvSpPr>
      <dsp:spPr>
        <a:xfrm>
          <a:off x="2176682" y="903113"/>
          <a:ext cx="1980602" cy="27277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622300">
            <a:lnSpc>
              <a:spcPct val="90000"/>
            </a:lnSpc>
            <a:spcBef>
              <a:spcPct val="0"/>
            </a:spcBef>
            <a:spcAft>
              <a:spcPct val="15000"/>
            </a:spcAft>
            <a:buNone/>
          </a:pPr>
          <a:r>
            <a:rPr lang="en-US" sz="1400" b="1" kern="1200" dirty="0">
              <a:solidFill>
                <a:schemeClr val="accent2"/>
              </a:solidFill>
            </a:rPr>
            <a:t>Bridging for Health Peer Site Visit</a:t>
          </a:r>
          <a:endParaRPr lang="en-US" sz="1400" kern="1200" dirty="0"/>
        </a:p>
        <a:p>
          <a:pPr marL="228600" lvl="1" indent="-114300" algn="l" defTabSz="622300">
            <a:lnSpc>
              <a:spcPct val="90000"/>
            </a:lnSpc>
            <a:spcBef>
              <a:spcPct val="0"/>
            </a:spcBef>
            <a:spcAft>
              <a:spcPct val="15000"/>
            </a:spcAft>
            <a:buFont typeface="Arial" panose="020B0604020202020204" pitchFamily="34" charset="0"/>
            <a:buChar char="•"/>
          </a:pPr>
          <a:r>
            <a:rPr lang="en-US" sz="1400" b="1" kern="1200" dirty="0">
              <a:solidFill>
                <a:schemeClr val="accent2"/>
              </a:solidFill>
            </a:rPr>
            <a:t>CAHC </a:t>
          </a:r>
          <a:r>
            <a:rPr lang="en-US" sz="1400" b="0" kern="1200" dirty="0"/>
            <a:t>p</a:t>
          </a:r>
          <a:r>
            <a:rPr lang="en-US" sz="1400" kern="1200" dirty="0"/>
            <a:t>resents prototype at the peer site visit in Atlanta</a:t>
          </a:r>
          <a:r>
            <a:rPr lang="en-US" sz="1400" kern="1200" baseline="0" dirty="0"/>
            <a:t> </a:t>
          </a:r>
          <a:endParaRPr lang="en-US" sz="1400" kern="1200" dirty="0"/>
        </a:p>
      </dsp:txBody>
      <dsp:txXfrm>
        <a:off x="2234692" y="1545650"/>
        <a:ext cx="1864582" cy="2027243"/>
      </dsp:txXfrm>
    </dsp:sp>
    <dsp:sp modelId="{6B7B1E9E-1061-4D86-9899-A0C36F1E5222}">
      <dsp:nvSpPr>
        <dsp:cNvPr id="0" name=""/>
        <dsp:cNvSpPr/>
      </dsp:nvSpPr>
      <dsp:spPr>
        <a:xfrm rot="20856964">
          <a:off x="2354568" y="163349"/>
          <a:ext cx="3120980" cy="2558642"/>
        </a:xfrm>
        <a:prstGeom prst="circularArrow">
          <a:avLst>
            <a:gd name="adj1" fmla="val 1557"/>
            <a:gd name="adj2" fmla="val 184672"/>
            <a:gd name="adj3" fmla="val 20531635"/>
            <a:gd name="adj4" fmla="val 13467329"/>
            <a:gd name="adj5" fmla="val 1817"/>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FAF8A940-11BF-4611-876C-9051270CFE88}">
      <dsp:nvSpPr>
        <dsp:cNvPr id="0" name=""/>
        <dsp:cNvSpPr/>
      </dsp:nvSpPr>
      <dsp:spPr>
        <a:xfrm>
          <a:off x="1962324" y="646058"/>
          <a:ext cx="1541779" cy="872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February 2018</a:t>
          </a:r>
        </a:p>
      </dsp:txBody>
      <dsp:txXfrm>
        <a:off x="1987881" y="671615"/>
        <a:ext cx="1490665" cy="821472"/>
      </dsp:txXfrm>
    </dsp:sp>
    <dsp:sp modelId="{C5A3C1EC-F7A1-4F61-A4A1-1F607103D2E1}">
      <dsp:nvSpPr>
        <dsp:cNvPr id="0" name=""/>
        <dsp:cNvSpPr/>
      </dsp:nvSpPr>
      <dsp:spPr>
        <a:xfrm>
          <a:off x="4487550" y="869272"/>
          <a:ext cx="1884810" cy="27297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None/>
          </a:pPr>
          <a:r>
            <a:rPr lang="en-US" sz="1400" b="1" kern="1200" dirty="0">
              <a:solidFill>
                <a:schemeClr val="accent2"/>
              </a:solidFill>
            </a:rPr>
            <a:t>CAHC</a:t>
          </a:r>
          <a:endParaRPr lang="en-US" sz="1400" kern="1200" dirty="0"/>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latin typeface="+mj-lt"/>
            </a:rPr>
            <a:t>Test prototype</a:t>
          </a:r>
        </a:p>
        <a:p>
          <a:pPr marL="228600" lvl="2" indent="-114300" algn="l" defTabSz="622300">
            <a:lnSpc>
              <a:spcPct val="90000"/>
            </a:lnSpc>
            <a:spcBef>
              <a:spcPct val="0"/>
            </a:spcBef>
            <a:spcAft>
              <a:spcPct val="15000"/>
            </a:spcAft>
            <a:buNone/>
          </a:pPr>
          <a:endParaRPr lang="en-US" sz="1400" kern="1200" dirty="0">
            <a:latin typeface="+mj-lt"/>
          </a:endParaRPr>
        </a:p>
        <a:p>
          <a:pPr marL="228600" lvl="2" indent="-114300" algn="l" defTabSz="622300">
            <a:lnSpc>
              <a:spcPct val="90000"/>
            </a:lnSpc>
            <a:spcBef>
              <a:spcPct val="0"/>
            </a:spcBef>
            <a:spcAft>
              <a:spcPct val="15000"/>
            </a:spcAft>
            <a:buNone/>
          </a:pPr>
          <a:endParaRPr lang="en-US" sz="1400" kern="1200" dirty="0">
            <a:latin typeface="+mj-lt"/>
          </a:endParaRPr>
        </a:p>
        <a:p>
          <a:pPr marL="228600" lvl="2" indent="-114300" algn="l" defTabSz="622300">
            <a:lnSpc>
              <a:spcPct val="90000"/>
            </a:lnSpc>
            <a:spcBef>
              <a:spcPct val="0"/>
            </a:spcBef>
            <a:spcAft>
              <a:spcPct val="15000"/>
            </a:spcAft>
            <a:buNone/>
          </a:pPr>
          <a:endParaRPr lang="en-US" sz="1400" kern="1200" dirty="0">
            <a:latin typeface="+mj-lt"/>
          </a:endParaRPr>
        </a:p>
      </dsp:txBody>
      <dsp:txXfrm>
        <a:off x="4542754" y="924476"/>
        <a:ext cx="1774402" cy="2034428"/>
      </dsp:txXfrm>
    </dsp:sp>
    <dsp:sp modelId="{E9E7DF4F-37DB-4744-A740-E76376A91C7B}">
      <dsp:nvSpPr>
        <dsp:cNvPr id="0" name=""/>
        <dsp:cNvSpPr/>
      </dsp:nvSpPr>
      <dsp:spPr>
        <a:xfrm rot="922415">
          <a:off x="5009440" y="2307594"/>
          <a:ext cx="2059215" cy="2059215"/>
        </a:xfrm>
        <a:prstGeom prst="leftCircularArrow">
          <a:avLst>
            <a:gd name="adj1" fmla="val 2360"/>
            <a:gd name="adj2" fmla="val 285070"/>
            <a:gd name="adj3" fmla="val 776826"/>
            <a:gd name="adj4" fmla="val 7740735"/>
            <a:gd name="adj5" fmla="val 2753"/>
          </a:avLst>
        </a:prstGeom>
        <a:solidFill>
          <a:srgbClr val="7030A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F9F63C85-D91A-447F-A92E-53C92D1BAC21}">
      <dsp:nvSpPr>
        <dsp:cNvPr id="0" name=""/>
        <dsp:cNvSpPr/>
      </dsp:nvSpPr>
      <dsp:spPr>
        <a:xfrm>
          <a:off x="4874824" y="3028704"/>
          <a:ext cx="1683292" cy="812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March - May        2018</a:t>
          </a:r>
        </a:p>
      </dsp:txBody>
      <dsp:txXfrm>
        <a:off x="4898609" y="3052489"/>
        <a:ext cx="1635722" cy="764511"/>
      </dsp:txXfrm>
    </dsp:sp>
    <dsp:sp modelId="{9EB7AAF2-FA02-4928-8318-FE4A897A31B8}">
      <dsp:nvSpPr>
        <dsp:cNvPr id="0" name=""/>
        <dsp:cNvSpPr/>
      </dsp:nvSpPr>
      <dsp:spPr>
        <a:xfrm>
          <a:off x="6739008" y="989502"/>
          <a:ext cx="1784517" cy="2633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None/>
          </a:pPr>
          <a:r>
            <a:rPr lang="en-US" sz="1400" b="1" kern="1200">
              <a:solidFill>
                <a:schemeClr val="accent2"/>
              </a:solidFill>
            </a:rPr>
            <a:t>CAHC</a:t>
          </a:r>
          <a:endParaRPr lang="en-US" sz="1400" kern="1200" dirty="0"/>
        </a:p>
        <a:p>
          <a:pPr marL="228600" lvl="2" indent="-114300" algn="l" defTabSz="622300">
            <a:lnSpc>
              <a:spcPct val="90000"/>
            </a:lnSpc>
            <a:spcBef>
              <a:spcPct val="0"/>
            </a:spcBef>
            <a:spcAft>
              <a:spcPct val="15000"/>
            </a:spcAft>
            <a:buFont typeface="Arial" panose="020B0604020202020204" pitchFamily="34" charset="0"/>
            <a:buChar char="•"/>
          </a:pPr>
          <a:r>
            <a:rPr lang="en-US" sz="1400" kern="1200" dirty="0">
              <a:latin typeface="+mj-lt"/>
            </a:rPr>
            <a:t>Assess innovation and make necessary adjustments</a:t>
          </a:r>
        </a:p>
      </dsp:txBody>
      <dsp:txXfrm>
        <a:off x="6791275" y="1606071"/>
        <a:ext cx="1679983" cy="1964576"/>
      </dsp:txXfrm>
    </dsp:sp>
    <dsp:sp modelId="{03754521-9160-4B0B-9CE8-E6EB4E5E5470}">
      <dsp:nvSpPr>
        <dsp:cNvPr id="0" name=""/>
        <dsp:cNvSpPr/>
      </dsp:nvSpPr>
      <dsp:spPr>
        <a:xfrm>
          <a:off x="7158092" y="518035"/>
          <a:ext cx="1365433" cy="985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June - December      2018</a:t>
          </a:r>
        </a:p>
      </dsp:txBody>
      <dsp:txXfrm>
        <a:off x="7186960" y="546903"/>
        <a:ext cx="1307697" cy="927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0CEE1-BAAB-4573-95D2-EBFF37F4C2DF}">
      <dsp:nvSpPr>
        <dsp:cNvPr id="0" name=""/>
        <dsp:cNvSpPr/>
      </dsp:nvSpPr>
      <dsp:spPr>
        <a:xfrm>
          <a:off x="3858311" y="-158203"/>
          <a:ext cx="2071373" cy="13919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Move thinking upstream</a:t>
          </a:r>
        </a:p>
      </dsp:txBody>
      <dsp:txXfrm>
        <a:off x="3926260" y="-90254"/>
        <a:ext cx="1935475" cy="1256049"/>
      </dsp:txXfrm>
    </dsp:sp>
    <dsp:sp modelId="{35F8ABC9-B061-4D8C-9AF8-A926D6221E4B}">
      <dsp:nvSpPr>
        <dsp:cNvPr id="0" name=""/>
        <dsp:cNvSpPr/>
      </dsp:nvSpPr>
      <dsp:spPr>
        <a:xfrm>
          <a:off x="2384870" y="537770"/>
          <a:ext cx="5018254" cy="5018254"/>
        </a:xfrm>
        <a:custGeom>
          <a:avLst/>
          <a:gdLst/>
          <a:ahLst/>
          <a:cxnLst/>
          <a:rect l="0" t="0" r="0" b="0"/>
          <a:pathLst>
            <a:path>
              <a:moveTo>
                <a:pt x="3658345" y="278652"/>
              </a:moveTo>
              <a:arcTo wR="2509127" hR="2509127" stAng="17835547" swAng="520745"/>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D6A94F9-A442-4C81-9369-46D57B5C5565}">
      <dsp:nvSpPr>
        <dsp:cNvPr id="0" name=""/>
        <dsp:cNvSpPr/>
      </dsp:nvSpPr>
      <dsp:spPr>
        <a:xfrm>
          <a:off x="5997138" y="1091947"/>
          <a:ext cx="2139653" cy="1400772"/>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Look at the money</a:t>
          </a:r>
        </a:p>
      </dsp:txBody>
      <dsp:txXfrm>
        <a:off x="6065518" y="1160327"/>
        <a:ext cx="2002893" cy="1264012"/>
      </dsp:txXfrm>
    </dsp:sp>
    <dsp:sp modelId="{9A3A44B6-2E8E-4A98-92BB-61578A831570}">
      <dsp:nvSpPr>
        <dsp:cNvPr id="0" name=""/>
        <dsp:cNvSpPr/>
      </dsp:nvSpPr>
      <dsp:spPr>
        <a:xfrm>
          <a:off x="2384870" y="537770"/>
          <a:ext cx="5018254" cy="5018254"/>
        </a:xfrm>
        <a:custGeom>
          <a:avLst/>
          <a:gdLst/>
          <a:ahLst/>
          <a:cxnLst/>
          <a:rect l="0" t="0" r="0" b="0"/>
          <a:pathLst>
            <a:path>
              <a:moveTo>
                <a:pt x="4995752" y="2173844"/>
              </a:moveTo>
              <a:arcTo wR="2509127" hR="2509127" stAng="21139252" swAng="927292"/>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F78FA4D-BA4F-4B67-976F-F981C699C836}">
      <dsp:nvSpPr>
        <dsp:cNvPr id="0" name=""/>
        <dsp:cNvSpPr/>
      </dsp:nvSpPr>
      <dsp:spPr>
        <a:xfrm>
          <a:off x="5980478" y="3605199"/>
          <a:ext cx="2172974" cy="1392522"/>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Explore the financing vehicles</a:t>
          </a:r>
        </a:p>
      </dsp:txBody>
      <dsp:txXfrm>
        <a:off x="6048455" y="3673176"/>
        <a:ext cx="2037020" cy="1256568"/>
      </dsp:txXfrm>
    </dsp:sp>
    <dsp:sp modelId="{6516EF89-7ACE-4A0F-B066-D1977000B9AE}">
      <dsp:nvSpPr>
        <dsp:cNvPr id="0" name=""/>
        <dsp:cNvSpPr/>
      </dsp:nvSpPr>
      <dsp:spPr>
        <a:xfrm>
          <a:off x="2384870" y="537770"/>
          <a:ext cx="5018254" cy="5018254"/>
        </a:xfrm>
        <a:custGeom>
          <a:avLst/>
          <a:gdLst/>
          <a:ahLst/>
          <a:cxnLst/>
          <a:rect l="0" t="0" r="0" b="0"/>
          <a:pathLst>
            <a:path>
              <a:moveTo>
                <a:pt x="3984012" y="4539012"/>
              </a:moveTo>
              <a:arcTo wR="2509127" hR="2509127" stAng="3239903" swAng="536550"/>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522D7-D294-47A2-AE7F-B1355DE18FED}">
      <dsp:nvSpPr>
        <dsp:cNvPr id="0" name=""/>
        <dsp:cNvSpPr/>
      </dsp:nvSpPr>
      <dsp:spPr>
        <a:xfrm>
          <a:off x="3869757" y="4862534"/>
          <a:ext cx="2048481" cy="138698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Build stewardship</a:t>
          </a:r>
        </a:p>
      </dsp:txBody>
      <dsp:txXfrm>
        <a:off x="3937464" y="4930241"/>
        <a:ext cx="1913067" cy="1251566"/>
      </dsp:txXfrm>
    </dsp:sp>
    <dsp:sp modelId="{78F18DBB-B4C2-4B4A-A7D8-0DC5496C89CA}">
      <dsp:nvSpPr>
        <dsp:cNvPr id="0" name=""/>
        <dsp:cNvSpPr/>
      </dsp:nvSpPr>
      <dsp:spPr>
        <a:xfrm>
          <a:off x="2384870" y="537770"/>
          <a:ext cx="5018254" cy="5018254"/>
        </a:xfrm>
        <a:custGeom>
          <a:avLst/>
          <a:gdLst/>
          <a:ahLst/>
          <a:cxnLst/>
          <a:rect l="0" t="0" r="0" b="0"/>
          <a:pathLst>
            <a:path>
              <a:moveTo>
                <a:pt x="1376230" y="4747935"/>
              </a:moveTo>
              <a:arcTo wR="2509127" hR="2509127" stAng="7010437" swAng="496707"/>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6D61941-5C70-4265-8C92-82E89C64E43B}">
      <dsp:nvSpPr>
        <dsp:cNvPr id="0" name=""/>
        <dsp:cNvSpPr/>
      </dsp:nvSpPr>
      <dsp:spPr>
        <a:xfrm>
          <a:off x="1662657" y="3575237"/>
          <a:ext cx="2116745" cy="1452445"/>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Look for intersections</a:t>
          </a:r>
        </a:p>
      </dsp:txBody>
      <dsp:txXfrm>
        <a:off x="1733560" y="3646140"/>
        <a:ext cx="1974939" cy="1310639"/>
      </dsp:txXfrm>
    </dsp:sp>
    <dsp:sp modelId="{D045F82B-D388-4915-94C3-2FFC0A002D96}">
      <dsp:nvSpPr>
        <dsp:cNvPr id="0" name=""/>
        <dsp:cNvSpPr/>
      </dsp:nvSpPr>
      <dsp:spPr>
        <a:xfrm>
          <a:off x="2384870" y="537770"/>
          <a:ext cx="5018254" cy="5018254"/>
        </a:xfrm>
        <a:custGeom>
          <a:avLst/>
          <a:gdLst/>
          <a:ahLst/>
          <a:cxnLst/>
          <a:rect l="0" t="0" r="0" b="0"/>
          <a:pathLst>
            <a:path>
              <a:moveTo>
                <a:pt x="21207" y="2834666"/>
              </a:moveTo>
              <a:arcTo wR="2509127" hR="2509127" stAng="10352718" swAng="856247"/>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92F68D1-4363-4D16-9EBB-046FAC121848}">
      <dsp:nvSpPr>
        <dsp:cNvPr id="0" name=""/>
        <dsp:cNvSpPr/>
      </dsp:nvSpPr>
      <dsp:spPr>
        <a:xfrm>
          <a:off x="1651728" y="1038739"/>
          <a:ext cx="2138604" cy="150718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Invest together</a:t>
          </a:r>
        </a:p>
      </dsp:txBody>
      <dsp:txXfrm>
        <a:off x="1725303" y="1112314"/>
        <a:ext cx="1991454" cy="1360038"/>
      </dsp:txXfrm>
    </dsp:sp>
    <dsp:sp modelId="{AC7B779B-924A-4BC4-8ACD-0C4E45C7B2DE}">
      <dsp:nvSpPr>
        <dsp:cNvPr id="0" name=""/>
        <dsp:cNvSpPr/>
      </dsp:nvSpPr>
      <dsp:spPr>
        <a:xfrm>
          <a:off x="2384870" y="537770"/>
          <a:ext cx="5018254" cy="5018254"/>
        </a:xfrm>
        <a:custGeom>
          <a:avLst/>
          <a:gdLst/>
          <a:ahLst/>
          <a:cxnLst/>
          <a:rect l="0" t="0" r="0" b="0"/>
          <a:pathLst>
            <a:path>
              <a:moveTo>
                <a:pt x="1093341" y="437588"/>
              </a:moveTo>
              <a:arcTo wR="2509127" hR="2509127" stAng="14138969" swAng="449095"/>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0CEE1-BAAB-4573-95D2-EBFF37F4C2DF}">
      <dsp:nvSpPr>
        <dsp:cNvPr id="0" name=""/>
        <dsp:cNvSpPr/>
      </dsp:nvSpPr>
      <dsp:spPr>
        <a:xfrm>
          <a:off x="3858311" y="-158203"/>
          <a:ext cx="2071373" cy="13919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Move thinking upstream</a:t>
          </a:r>
        </a:p>
      </dsp:txBody>
      <dsp:txXfrm>
        <a:off x="3926260" y="-90254"/>
        <a:ext cx="1935475" cy="1256049"/>
      </dsp:txXfrm>
    </dsp:sp>
    <dsp:sp modelId="{35F8ABC9-B061-4D8C-9AF8-A926D6221E4B}">
      <dsp:nvSpPr>
        <dsp:cNvPr id="0" name=""/>
        <dsp:cNvSpPr/>
      </dsp:nvSpPr>
      <dsp:spPr>
        <a:xfrm>
          <a:off x="2384870" y="537770"/>
          <a:ext cx="5018254" cy="5018254"/>
        </a:xfrm>
        <a:custGeom>
          <a:avLst/>
          <a:gdLst/>
          <a:ahLst/>
          <a:cxnLst/>
          <a:rect l="0" t="0" r="0" b="0"/>
          <a:pathLst>
            <a:path>
              <a:moveTo>
                <a:pt x="3658345" y="278652"/>
              </a:moveTo>
              <a:arcTo wR="2509127" hR="2509127" stAng="17835547" swAng="520745"/>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D6A94F9-A442-4C81-9369-46D57B5C5565}">
      <dsp:nvSpPr>
        <dsp:cNvPr id="0" name=""/>
        <dsp:cNvSpPr/>
      </dsp:nvSpPr>
      <dsp:spPr>
        <a:xfrm>
          <a:off x="5997138" y="1091947"/>
          <a:ext cx="2139653" cy="1400772"/>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Look at the money</a:t>
          </a:r>
        </a:p>
      </dsp:txBody>
      <dsp:txXfrm>
        <a:off x="6065518" y="1160327"/>
        <a:ext cx="2002893" cy="1264012"/>
      </dsp:txXfrm>
    </dsp:sp>
    <dsp:sp modelId="{9A3A44B6-2E8E-4A98-92BB-61578A831570}">
      <dsp:nvSpPr>
        <dsp:cNvPr id="0" name=""/>
        <dsp:cNvSpPr/>
      </dsp:nvSpPr>
      <dsp:spPr>
        <a:xfrm>
          <a:off x="2384870" y="537770"/>
          <a:ext cx="5018254" cy="5018254"/>
        </a:xfrm>
        <a:custGeom>
          <a:avLst/>
          <a:gdLst/>
          <a:ahLst/>
          <a:cxnLst/>
          <a:rect l="0" t="0" r="0" b="0"/>
          <a:pathLst>
            <a:path>
              <a:moveTo>
                <a:pt x="4995752" y="2173844"/>
              </a:moveTo>
              <a:arcTo wR="2509127" hR="2509127" stAng="21139252" swAng="927292"/>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F78FA4D-BA4F-4B67-976F-F981C699C836}">
      <dsp:nvSpPr>
        <dsp:cNvPr id="0" name=""/>
        <dsp:cNvSpPr/>
      </dsp:nvSpPr>
      <dsp:spPr>
        <a:xfrm>
          <a:off x="5980478" y="3605199"/>
          <a:ext cx="2172974" cy="1392522"/>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Explore the financing vehicles</a:t>
          </a:r>
        </a:p>
      </dsp:txBody>
      <dsp:txXfrm>
        <a:off x="6048455" y="3673176"/>
        <a:ext cx="2037020" cy="1256568"/>
      </dsp:txXfrm>
    </dsp:sp>
    <dsp:sp modelId="{6516EF89-7ACE-4A0F-B066-D1977000B9AE}">
      <dsp:nvSpPr>
        <dsp:cNvPr id="0" name=""/>
        <dsp:cNvSpPr/>
      </dsp:nvSpPr>
      <dsp:spPr>
        <a:xfrm>
          <a:off x="2384870" y="537770"/>
          <a:ext cx="5018254" cy="5018254"/>
        </a:xfrm>
        <a:custGeom>
          <a:avLst/>
          <a:gdLst/>
          <a:ahLst/>
          <a:cxnLst/>
          <a:rect l="0" t="0" r="0" b="0"/>
          <a:pathLst>
            <a:path>
              <a:moveTo>
                <a:pt x="3984012" y="4539012"/>
              </a:moveTo>
              <a:arcTo wR="2509127" hR="2509127" stAng="3239903" swAng="536550"/>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522D7-D294-47A2-AE7F-B1355DE18FED}">
      <dsp:nvSpPr>
        <dsp:cNvPr id="0" name=""/>
        <dsp:cNvSpPr/>
      </dsp:nvSpPr>
      <dsp:spPr>
        <a:xfrm>
          <a:off x="3869757" y="4862534"/>
          <a:ext cx="2048481" cy="138698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Build stewardship</a:t>
          </a:r>
        </a:p>
      </dsp:txBody>
      <dsp:txXfrm>
        <a:off x="3937464" y="4930241"/>
        <a:ext cx="1913067" cy="1251566"/>
      </dsp:txXfrm>
    </dsp:sp>
    <dsp:sp modelId="{78F18DBB-B4C2-4B4A-A7D8-0DC5496C89CA}">
      <dsp:nvSpPr>
        <dsp:cNvPr id="0" name=""/>
        <dsp:cNvSpPr/>
      </dsp:nvSpPr>
      <dsp:spPr>
        <a:xfrm>
          <a:off x="2384870" y="537770"/>
          <a:ext cx="5018254" cy="5018254"/>
        </a:xfrm>
        <a:custGeom>
          <a:avLst/>
          <a:gdLst/>
          <a:ahLst/>
          <a:cxnLst/>
          <a:rect l="0" t="0" r="0" b="0"/>
          <a:pathLst>
            <a:path>
              <a:moveTo>
                <a:pt x="1376230" y="4747935"/>
              </a:moveTo>
              <a:arcTo wR="2509127" hR="2509127" stAng="7010437" swAng="496707"/>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6D61941-5C70-4265-8C92-82E89C64E43B}">
      <dsp:nvSpPr>
        <dsp:cNvPr id="0" name=""/>
        <dsp:cNvSpPr/>
      </dsp:nvSpPr>
      <dsp:spPr>
        <a:xfrm>
          <a:off x="1662657" y="3575237"/>
          <a:ext cx="2116745" cy="1452445"/>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Look for intersections</a:t>
          </a:r>
        </a:p>
      </dsp:txBody>
      <dsp:txXfrm>
        <a:off x="1733560" y="3646140"/>
        <a:ext cx="1974939" cy="1310639"/>
      </dsp:txXfrm>
    </dsp:sp>
    <dsp:sp modelId="{D045F82B-D388-4915-94C3-2FFC0A002D96}">
      <dsp:nvSpPr>
        <dsp:cNvPr id="0" name=""/>
        <dsp:cNvSpPr/>
      </dsp:nvSpPr>
      <dsp:spPr>
        <a:xfrm>
          <a:off x="2384870" y="537770"/>
          <a:ext cx="5018254" cy="5018254"/>
        </a:xfrm>
        <a:custGeom>
          <a:avLst/>
          <a:gdLst/>
          <a:ahLst/>
          <a:cxnLst/>
          <a:rect l="0" t="0" r="0" b="0"/>
          <a:pathLst>
            <a:path>
              <a:moveTo>
                <a:pt x="21207" y="2834666"/>
              </a:moveTo>
              <a:arcTo wR="2509127" hR="2509127" stAng="10352718" swAng="856247"/>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92F68D1-4363-4D16-9EBB-046FAC121848}">
      <dsp:nvSpPr>
        <dsp:cNvPr id="0" name=""/>
        <dsp:cNvSpPr/>
      </dsp:nvSpPr>
      <dsp:spPr>
        <a:xfrm>
          <a:off x="1651728" y="1038739"/>
          <a:ext cx="2138604" cy="150718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Invest together</a:t>
          </a:r>
        </a:p>
      </dsp:txBody>
      <dsp:txXfrm>
        <a:off x="1725303" y="1112314"/>
        <a:ext cx="1991454" cy="1360038"/>
      </dsp:txXfrm>
    </dsp:sp>
    <dsp:sp modelId="{AC7B779B-924A-4BC4-8ACD-0C4E45C7B2DE}">
      <dsp:nvSpPr>
        <dsp:cNvPr id="0" name=""/>
        <dsp:cNvSpPr/>
      </dsp:nvSpPr>
      <dsp:spPr>
        <a:xfrm>
          <a:off x="2384870" y="537770"/>
          <a:ext cx="5018254" cy="5018254"/>
        </a:xfrm>
        <a:custGeom>
          <a:avLst/>
          <a:gdLst/>
          <a:ahLst/>
          <a:cxnLst/>
          <a:rect l="0" t="0" r="0" b="0"/>
          <a:pathLst>
            <a:path>
              <a:moveTo>
                <a:pt x="1093341" y="437588"/>
              </a:moveTo>
              <a:arcTo wR="2509127" hR="2509127" stAng="14138969" swAng="449095"/>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674B2-E8C7-2043-92B9-CB68A685FC6E}">
      <dsp:nvSpPr>
        <dsp:cNvPr id="0" name=""/>
        <dsp:cNvSpPr/>
      </dsp:nvSpPr>
      <dsp:spPr>
        <a:xfrm>
          <a:off x="2874813" y="0"/>
          <a:ext cx="958271" cy="840042"/>
        </a:xfrm>
        <a:prstGeom prst="trapezoid">
          <a:avLst>
            <a:gd name="adj" fmla="val 57037"/>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1 @ $250k</a:t>
          </a:r>
        </a:p>
      </dsp:txBody>
      <dsp:txXfrm>
        <a:off x="2874813" y="0"/>
        <a:ext cx="958271" cy="840042"/>
      </dsp:txXfrm>
    </dsp:sp>
    <dsp:sp modelId="{312C96AA-43E9-0649-95E4-DA3E94C009CE}">
      <dsp:nvSpPr>
        <dsp:cNvPr id="0" name=""/>
        <dsp:cNvSpPr/>
      </dsp:nvSpPr>
      <dsp:spPr>
        <a:xfrm>
          <a:off x="2395678" y="840042"/>
          <a:ext cx="1916542" cy="840042"/>
        </a:xfrm>
        <a:prstGeom prst="trapezoid">
          <a:avLst>
            <a:gd name="adj" fmla="val 57037"/>
          </a:avLst>
        </a:prstGeom>
        <a:solidFill>
          <a:schemeClr val="accent4">
            <a:alpha val="68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 @ $100,000</a:t>
          </a:r>
        </a:p>
      </dsp:txBody>
      <dsp:txXfrm>
        <a:off x="2731073" y="840042"/>
        <a:ext cx="1245752" cy="840042"/>
      </dsp:txXfrm>
    </dsp:sp>
    <dsp:sp modelId="{E39DF4E0-9121-9C46-A1D5-8A873F6AD486}">
      <dsp:nvSpPr>
        <dsp:cNvPr id="0" name=""/>
        <dsp:cNvSpPr/>
      </dsp:nvSpPr>
      <dsp:spPr>
        <a:xfrm>
          <a:off x="1916542" y="1680084"/>
          <a:ext cx="2874813" cy="840042"/>
        </a:xfrm>
        <a:prstGeom prst="trapezoid">
          <a:avLst>
            <a:gd name="adj" fmla="val 57037"/>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6 @ $50,000</a:t>
          </a:r>
        </a:p>
      </dsp:txBody>
      <dsp:txXfrm>
        <a:off x="2419634" y="1680084"/>
        <a:ext cx="1868629" cy="840042"/>
      </dsp:txXfrm>
    </dsp:sp>
    <dsp:sp modelId="{26CFA226-40A8-A548-8395-07A724767CBF}">
      <dsp:nvSpPr>
        <dsp:cNvPr id="0" name=""/>
        <dsp:cNvSpPr/>
      </dsp:nvSpPr>
      <dsp:spPr>
        <a:xfrm>
          <a:off x="1437406" y="2520126"/>
          <a:ext cx="3833085" cy="840042"/>
        </a:xfrm>
        <a:prstGeom prst="trapezoid">
          <a:avLst>
            <a:gd name="adj" fmla="val 57037"/>
          </a:avLst>
        </a:prstGeom>
        <a:solidFill>
          <a:schemeClr val="accent3">
            <a:alpha val="83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25 @ $10,000</a:t>
          </a:r>
        </a:p>
      </dsp:txBody>
      <dsp:txXfrm>
        <a:off x="2108196" y="2520126"/>
        <a:ext cx="2491505" cy="840042"/>
      </dsp:txXfrm>
    </dsp:sp>
    <dsp:sp modelId="{E6268A85-EB72-A841-9349-F17A29AE5940}">
      <dsp:nvSpPr>
        <dsp:cNvPr id="0" name=""/>
        <dsp:cNvSpPr/>
      </dsp:nvSpPr>
      <dsp:spPr>
        <a:xfrm>
          <a:off x="958271" y="3360168"/>
          <a:ext cx="4791356" cy="840042"/>
        </a:xfrm>
        <a:prstGeom prst="trapezoid">
          <a:avLst>
            <a:gd name="adj" fmla="val 5703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35 @ $5,000</a:t>
          </a:r>
        </a:p>
      </dsp:txBody>
      <dsp:txXfrm>
        <a:off x="1796758" y="3360168"/>
        <a:ext cx="3114381" cy="840042"/>
      </dsp:txXfrm>
    </dsp:sp>
    <dsp:sp modelId="{C612A437-51FE-2F44-A5D2-DEF85096C2EC}">
      <dsp:nvSpPr>
        <dsp:cNvPr id="0" name=""/>
        <dsp:cNvSpPr/>
      </dsp:nvSpPr>
      <dsp:spPr>
        <a:xfrm>
          <a:off x="479135" y="4200210"/>
          <a:ext cx="5749627" cy="840042"/>
        </a:xfrm>
        <a:prstGeom prst="trapezoid">
          <a:avLst>
            <a:gd name="adj" fmla="val 57037"/>
          </a:avLst>
        </a:prstGeom>
        <a:solidFill>
          <a:schemeClr val="accent2">
            <a:alpha val="93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200 @ $1,000</a:t>
          </a:r>
        </a:p>
      </dsp:txBody>
      <dsp:txXfrm>
        <a:off x="1485320" y="4200210"/>
        <a:ext cx="3737258" cy="840042"/>
      </dsp:txXfrm>
    </dsp:sp>
    <dsp:sp modelId="{ADA30E24-4DFE-8544-B008-366A81A5F442}">
      <dsp:nvSpPr>
        <dsp:cNvPr id="0" name=""/>
        <dsp:cNvSpPr/>
      </dsp:nvSpPr>
      <dsp:spPr>
        <a:xfrm>
          <a:off x="0" y="5040252"/>
          <a:ext cx="6707898" cy="840042"/>
        </a:xfrm>
        <a:prstGeom prst="trapezoid">
          <a:avLst>
            <a:gd name="adj" fmla="val 57037"/>
          </a:avLst>
        </a:prstGeom>
        <a:solidFill>
          <a:schemeClr val="accent2">
            <a:lumMod val="75000"/>
            <a:alpha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300 @ $500</a:t>
          </a:r>
        </a:p>
      </dsp:txBody>
      <dsp:txXfrm>
        <a:off x="1173882" y="5040252"/>
        <a:ext cx="4360134" cy="8400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66275"/>
          </a:xfrm>
          <a:prstGeom prst="rect">
            <a:avLst/>
          </a:prstGeom>
        </p:spPr>
        <p:txBody>
          <a:bodyPr vert="horz" lIns="92327" tIns="46163" rIns="92327" bIns="46163" rtlCol="0"/>
          <a:lstStyle>
            <a:lvl1pPr algn="l">
              <a:defRPr sz="1200"/>
            </a:lvl1pPr>
          </a:lstStyle>
          <a:p>
            <a:endParaRPr lang="en-US"/>
          </a:p>
        </p:txBody>
      </p:sp>
      <p:sp>
        <p:nvSpPr>
          <p:cNvPr id="3" name="Date Placeholder 2"/>
          <p:cNvSpPr>
            <a:spLocks noGrp="1"/>
          </p:cNvSpPr>
          <p:nvPr>
            <p:ph type="dt" sz="quarter" idx="1"/>
          </p:nvPr>
        </p:nvSpPr>
        <p:spPr>
          <a:xfrm>
            <a:off x="3888210" y="0"/>
            <a:ext cx="2974552" cy="466275"/>
          </a:xfrm>
          <a:prstGeom prst="rect">
            <a:avLst/>
          </a:prstGeom>
        </p:spPr>
        <p:txBody>
          <a:bodyPr vert="horz" lIns="92327" tIns="46163" rIns="92327" bIns="46163" rtlCol="0"/>
          <a:lstStyle>
            <a:lvl1pPr algn="r">
              <a:defRPr sz="1200"/>
            </a:lvl1pPr>
          </a:lstStyle>
          <a:p>
            <a:fld id="{D49299AF-8B80-43FE-9770-77ECD9DFAF39}" type="datetimeFigureOut">
              <a:rPr lang="en-US" smtClean="0"/>
              <a:t>6/25/2019</a:t>
            </a:fld>
            <a:endParaRPr lang="en-US"/>
          </a:p>
        </p:txBody>
      </p:sp>
      <p:sp>
        <p:nvSpPr>
          <p:cNvPr id="4" name="Footer Placeholder 3"/>
          <p:cNvSpPr>
            <a:spLocks noGrp="1"/>
          </p:cNvSpPr>
          <p:nvPr>
            <p:ph type="ftr" sz="quarter" idx="2"/>
          </p:nvPr>
        </p:nvSpPr>
        <p:spPr>
          <a:xfrm>
            <a:off x="0" y="8826951"/>
            <a:ext cx="2974552" cy="466274"/>
          </a:xfrm>
          <a:prstGeom prst="rect">
            <a:avLst/>
          </a:prstGeom>
        </p:spPr>
        <p:txBody>
          <a:bodyPr vert="horz" lIns="92327" tIns="46163" rIns="92327" bIns="46163" rtlCol="0" anchor="b"/>
          <a:lstStyle>
            <a:lvl1pPr algn="l">
              <a:defRPr sz="1200"/>
            </a:lvl1pPr>
          </a:lstStyle>
          <a:p>
            <a:endParaRPr lang="en-US"/>
          </a:p>
        </p:txBody>
      </p:sp>
      <p:sp>
        <p:nvSpPr>
          <p:cNvPr id="5" name="Slide Number Placeholder 4"/>
          <p:cNvSpPr>
            <a:spLocks noGrp="1"/>
          </p:cNvSpPr>
          <p:nvPr>
            <p:ph type="sldNum" sz="quarter" idx="3"/>
          </p:nvPr>
        </p:nvSpPr>
        <p:spPr>
          <a:xfrm>
            <a:off x="3888210" y="8826951"/>
            <a:ext cx="2974552" cy="466274"/>
          </a:xfrm>
          <a:prstGeom prst="rect">
            <a:avLst/>
          </a:prstGeom>
        </p:spPr>
        <p:txBody>
          <a:bodyPr vert="horz" lIns="92327" tIns="46163" rIns="92327" bIns="46163" rtlCol="0" anchor="b"/>
          <a:lstStyle>
            <a:lvl1pPr algn="r">
              <a:defRPr sz="1200"/>
            </a:lvl1pPr>
          </a:lstStyle>
          <a:p>
            <a:fld id="{D4E23ADE-F721-4678-8A21-4361152C0DA4}" type="slidenum">
              <a:rPr lang="en-US" smtClean="0"/>
              <a:t>‹#›</a:t>
            </a:fld>
            <a:endParaRPr lang="en-US"/>
          </a:p>
        </p:txBody>
      </p:sp>
    </p:spTree>
    <p:extLst>
      <p:ext uri="{BB962C8B-B14F-4D97-AF65-F5344CB8AC3E}">
        <p14:creationId xmlns:p14="http://schemas.microsoft.com/office/powerpoint/2010/main" val="16296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66275"/>
          </a:xfrm>
          <a:prstGeom prst="rect">
            <a:avLst/>
          </a:prstGeom>
        </p:spPr>
        <p:txBody>
          <a:bodyPr vert="horz" lIns="92327" tIns="46163" rIns="92327" bIns="46163" rtlCol="0"/>
          <a:lstStyle>
            <a:lvl1pPr algn="l">
              <a:defRPr sz="1200"/>
            </a:lvl1pPr>
          </a:lstStyle>
          <a:p>
            <a:endParaRPr lang="en-US"/>
          </a:p>
        </p:txBody>
      </p:sp>
      <p:sp>
        <p:nvSpPr>
          <p:cNvPr id="3" name="Date Placeholder 2"/>
          <p:cNvSpPr>
            <a:spLocks noGrp="1"/>
          </p:cNvSpPr>
          <p:nvPr>
            <p:ph type="dt" idx="1"/>
          </p:nvPr>
        </p:nvSpPr>
        <p:spPr>
          <a:xfrm>
            <a:off x="3888210" y="0"/>
            <a:ext cx="2974552" cy="466275"/>
          </a:xfrm>
          <a:prstGeom prst="rect">
            <a:avLst/>
          </a:prstGeom>
        </p:spPr>
        <p:txBody>
          <a:bodyPr vert="horz" lIns="92327" tIns="46163" rIns="92327" bIns="46163" rtlCol="0"/>
          <a:lstStyle>
            <a:lvl1pPr algn="r">
              <a:defRPr sz="1200"/>
            </a:lvl1pPr>
          </a:lstStyle>
          <a:p>
            <a:fld id="{896BDEF9-8237-40FB-8CDC-F07812539C9A}" type="datetimeFigureOut">
              <a:rPr lang="en-US" smtClean="0"/>
              <a:t>6/24/2019</a:t>
            </a:fld>
            <a:endParaRPr lang="en-US"/>
          </a:p>
        </p:txBody>
      </p:sp>
      <p:sp>
        <p:nvSpPr>
          <p:cNvPr id="4" name="Slide Image Placeholder 3"/>
          <p:cNvSpPr>
            <a:spLocks noGrp="1" noRot="1" noChangeAspect="1"/>
          </p:cNvSpPr>
          <p:nvPr>
            <p:ph type="sldImg" idx="2"/>
          </p:nvPr>
        </p:nvSpPr>
        <p:spPr>
          <a:xfrm>
            <a:off x="646113" y="1162050"/>
            <a:ext cx="5572125" cy="3135313"/>
          </a:xfrm>
          <a:prstGeom prst="rect">
            <a:avLst/>
          </a:prstGeom>
          <a:noFill/>
          <a:ln w="12700">
            <a:solidFill>
              <a:prstClr val="black"/>
            </a:solidFill>
          </a:ln>
        </p:spPr>
        <p:txBody>
          <a:bodyPr vert="horz" lIns="92327" tIns="46163" rIns="92327" bIns="46163" rtlCol="0" anchor="ctr"/>
          <a:lstStyle/>
          <a:p>
            <a:endParaRPr lang="en-US"/>
          </a:p>
        </p:txBody>
      </p:sp>
      <p:sp>
        <p:nvSpPr>
          <p:cNvPr id="5" name="Notes Placeholder 4"/>
          <p:cNvSpPr>
            <a:spLocks noGrp="1"/>
          </p:cNvSpPr>
          <p:nvPr>
            <p:ph type="body" sz="quarter" idx="3"/>
          </p:nvPr>
        </p:nvSpPr>
        <p:spPr>
          <a:xfrm>
            <a:off x="686435" y="4472365"/>
            <a:ext cx="5491480" cy="3659207"/>
          </a:xfrm>
          <a:prstGeom prst="rect">
            <a:avLst/>
          </a:prstGeom>
        </p:spPr>
        <p:txBody>
          <a:bodyPr vert="horz" lIns="92327" tIns="46163" rIns="92327" bIns="461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6951"/>
            <a:ext cx="2974552" cy="466274"/>
          </a:xfrm>
          <a:prstGeom prst="rect">
            <a:avLst/>
          </a:prstGeom>
        </p:spPr>
        <p:txBody>
          <a:bodyPr vert="horz" lIns="92327" tIns="46163" rIns="92327" bIns="46163" rtlCol="0" anchor="b"/>
          <a:lstStyle>
            <a:lvl1pPr algn="l">
              <a:defRPr sz="1200"/>
            </a:lvl1pPr>
          </a:lstStyle>
          <a:p>
            <a:endParaRPr lang="en-US"/>
          </a:p>
        </p:txBody>
      </p:sp>
      <p:sp>
        <p:nvSpPr>
          <p:cNvPr id="7" name="Slide Number Placeholder 6"/>
          <p:cNvSpPr>
            <a:spLocks noGrp="1"/>
          </p:cNvSpPr>
          <p:nvPr>
            <p:ph type="sldNum" sz="quarter" idx="5"/>
          </p:nvPr>
        </p:nvSpPr>
        <p:spPr>
          <a:xfrm>
            <a:off x="3888210" y="8826951"/>
            <a:ext cx="2974552" cy="466274"/>
          </a:xfrm>
          <a:prstGeom prst="rect">
            <a:avLst/>
          </a:prstGeom>
        </p:spPr>
        <p:txBody>
          <a:bodyPr vert="horz" lIns="92327" tIns="46163" rIns="92327" bIns="46163" rtlCol="0" anchor="b"/>
          <a:lstStyle>
            <a:lvl1pPr algn="r">
              <a:defRPr sz="1200"/>
            </a:lvl1pPr>
          </a:lstStyle>
          <a:p>
            <a:fld id="{6B17AFCC-972D-45B9-A47C-5B1D73064EEF}" type="slidenum">
              <a:rPr lang="en-US" smtClean="0"/>
              <a:t>‹#›</a:t>
            </a:fld>
            <a:endParaRPr lang="en-US"/>
          </a:p>
        </p:txBody>
      </p:sp>
    </p:spTree>
    <p:extLst>
      <p:ext uri="{BB962C8B-B14F-4D97-AF65-F5344CB8AC3E}">
        <p14:creationId xmlns:p14="http://schemas.microsoft.com/office/powerpoint/2010/main" val="16144604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7AFCC-972D-45B9-A47C-5B1D73064EEF}" type="slidenum">
              <a:rPr lang="en-US" smtClean="0"/>
              <a:t>1</a:t>
            </a:fld>
            <a:endParaRPr lang="en-US"/>
          </a:p>
        </p:txBody>
      </p:sp>
    </p:spTree>
    <p:extLst>
      <p:ext uri="{BB962C8B-B14F-4D97-AF65-F5344CB8AC3E}">
        <p14:creationId xmlns:p14="http://schemas.microsoft.com/office/powerpoint/2010/main" val="408110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Adopt Key Messages for investor and entrepreneur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need slightly different messages for local investor segment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37E24-CBEE-4367-A1C5-5F8153127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44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better idea of what the numbers will be in order to finalize pyramid, marketing, outreach and recognition.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37E24-CBEE-4367-A1C5-5F8153127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62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37E24-CBEE-4367-A1C5-5F8153127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81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7AFCC-972D-45B9-A47C-5B1D73064EEF}" type="slidenum">
              <a:rPr lang="en-US" smtClean="0"/>
              <a:t>2</a:t>
            </a:fld>
            <a:endParaRPr lang="en-US"/>
          </a:p>
        </p:txBody>
      </p:sp>
    </p:spTree>
    <p:extLst>
      <p:ext uri="{BB962C8B-B14F-4D97-AF65-F5344CB8AC3E}">
        <p14:creationId xmlns:p14="http://schemas.microsoft.com/office/powerpoint/2010/main" val="70623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635">
              <a:defRPr/>
            </a:pPr>
            <a:fld id="{A98A4606-FA46-8E47-8376-5B6BCC402726}" type="slidenum">
              <a:rPr lang="en-US">
                <a:solidFill>
                  <a:prstClr val="black"/>
                </a:solidFill>
                <a:latin typeface="Calibri"/>
              </a:rPr>
              <a:pPr defTabSz="461635">
                <a:defRPr/>
              </a:pPr>
              <a:t>4</a:t>
            </a:fld>
            <a:endParaRPr lang="en-US">
              <a:solidFill>
                <a:prstClr val="black"/>
              </a:solidFill>
              <a:latin typeface="Calibri"/>
            </a:endParaRPr>
          </a:p>
        </p:txBody>
      </p:sp>
    </p:spTree>
    <p:extLst>
      <p:ext uri="{BB962C8B-B14F-4D97-AF65-F5344CB8AC3E}">
        <p14:creationId xmlns:p14="http://schemas.microsoft.com/office/powerpoint/2010/main" val="384586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758" y="4151727"/>
            <a:ext cx="5491480" cy="4820860"/>
          </a:xfrm>
        </p:spPr>
        <p:txBody>
          <a:bodyPr/>
          <a:lstStyle/>
          <a:p>
            <a:endParaRPr lang="en-US" dirty="0"/>
          </a:p>
        </p:txBody>
      </p:sp>
      <p:sp>
        <p:nvSpPr>
          <p:cNvPr id="4" name="Slide Number Placeholder 3"/>
          <p:cNvSpPr>
            <a:spLocks noGrp="1"/>
          </p:cNvSpPr>
          <p:nvPr>
            <p:ph type="sldNum" sz="quarter" idx="10"/>
          </p:nvPr>
        </p:nvSpPr>
        <p:spPr/>
        <p:txBody>
          <a:bodyPr/>
          <a:lstStyle/>
          <a:p>
            <a:pPr defTabSz="461635">
              <a:defRPr/>
            </a:pPr>
            <a:fld id="{A98A4606-FA46-8E47-8376-5B6BCC402726}" type="slidenum">
              <a:rPr lang="en-US">
                <a:solidFill>
                  <a:prstClr val="black"/>
                </a:solidFill>
                <a:latin typeface="Calibri"/>
              </a:rPr>
              <a:pPr defTabSz="461635">
                <a:defRPr/>
              </a:pPr>
              <a:t>5</a:t>
            </a:fld>
            <a:endParaRPr lang="en-US">
              <a:solidFill>
                <a:prstClr val="black"/>
              </a:solidFill>
              <a:latin typeface="Calibri"/>
            </a:endParaRPr>
          </a:p>
        </p:txBody>
      </p:sp>
    </p:spTree>
    <p:extLst>
      <p:ext uri="{BB962C8B-B14F-4D97-AF65-F5344CB8AC3E}">
        <p14:creationId xmlns:p14="http://schemas.microsoft.com/office/powerpoint/2010/main" val="420606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3847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7AFCC-972D-45B9-A47C-5B1D73064EEF}" type="slidenum">
              <a:rPr lang="en-US" smtClean="0"/>
              <a:t>11</a:t>
            </a:fld>
            <a:endParaRPr lang="en-US"/>
          </a:p>
        </p:txBody>
      </p:sp>
    </p:spTree>
    <p:extLst>
      <p:ext uri="{BB962C8B-B14F-4D97-AF65-F5344CB8AC3E}">
        <p14:creationId xmlns:p14="http://schemas.microsoft.com/office/powerpoint/2010/main" val="410960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7AFCC-972D-45B9-A47C-5B1D73064EEF}" type="slidenum">
              <a:rPr lang="en-US" smtClean="0"/>
              <a:t>12</a:t>
            </a:fld>
            <a:endParaRPr lang="en-US"/>
          </a:p>
        </p:txBody>
      </p:sp>
    </p:spTree>
    <p:extLst>
      <p:ext uri="{BB962C8B-B14F-4D97-AF65-F5344CB8AC3E}">
        <p14:creationId xmlns:p14="http://schemas.microsoft.com/office/powerpoint/2010/main" val="381164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64DA42-312B-2C44-AC9F-A7D6EC84FCD7}" type="slidenum">
              <a:rPr lang="en-US" smtClean="0"/>
              <a:t>13</a:t>
            </a:fld>
            <a:endParaRPr lang="en-US" dirty="0"/>
          </a:p>
        </p:txBody>
      </p:sp>
    </p:spTree>
    <p:extLst>
      <p:ext uri="{BB962C8B-B14F-4D97-AF65-F5344CB8AC3E}">
        <p14:creationId xmlns:p14="http://schemas.microsoft.com/office/powerpoint/2010/main" val="190901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Adopt Key Messages for investor and entrepreneur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need slightly different messages for local investor segment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37E24-CBEE-4367-A1C5-5F81531277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385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55090"/>
            <a:ext cx="10363200" cy="2145362"/>
          </a:xfrm>
        </p:spPr>
        <p:txBody>
          <a:bodyPr>
            <a:no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1828800" y="4309608"/>
            <a:ext cx="8534400" cy="1329193"/>
          </a:xfrm>
        </p:spPr>
        <p:txBody>
          <a:bodyPr>
            <a:normAutofit/>
          </a:bodyPr>
          <a:lstStyle>
            <a:lvl1pPr marL="0" indent="0" algn="ctr">
              <a:buNone/>
              <a:defRPr sz="36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58F3FFFD-5BC4-4B21-B55C-BB8FC29E406D}" type="datetime1">
              <a:rPr lang="en-US" smtClean="0">
                <a:solidFill>
                  <a:srgbClr val="375881"/>
                </a:solidFill>
              </a:rPr>
              <a:t>6/24/2019</a:t>
            </a:fld>
            <a:endParaRPr lang="en-US">
              <a:solidFill>
                <a:srgbClr val="375881"/>
              </a:solidFill>
            </a:endParaRPr>
          </a:p>
        </p:txBody>
      </p:sp>
      <p:sp>
        <p:nvSpPr>
          <p:cNvPr id="5" name="Footer Placeholder 4"/>
          <p:cNvSpPr>
            <a:spLocks noGrp="1"/>
          </p:cNvSpPr>
          <p:nvPr>
            <p:ph type="ftr" sz="quarter" idx="11"/>
          </p:nvPr>
        </p:nvSpPr>
        <p:spPr/>
        <p:txBody>
          <a:bodyPr/>
          <a:lstStyle/>
          <a:p>
            <a:endParaRPr lang="en-US">
              <a:solidFill>
                <a:srgbClr val="375881">
                  <a:tint val="75000"/>
                </a:srgbClr>
              </a:solidFill>
            </a:endParaRPr>
          </a:p>
        </p:txBody>
      </p:sp>
      <p:sp>
        <p:nvSpPr>
          <p:cNvPr id="6" name="Slide Number Placeholder 5"/>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84026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607050"/>
            <a:ext cx="12192000" cy="1250950"/>
          </a:xfrm>
          <a:prstGeom prst="rect">
            <a:avLst/>
          </a:prstGeom>
        </p:spPr>
      </p:pic>
    </p:spTree>
    <p:extLst>
      <p:ext uri="{BB962C8B-B14F-4D97-AF65-F5344CB8AC3E}">
        <p14:creationId xmlns:p14="http://schemas.microsoft.com/office/powerpoint/2010/main" val="144275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fld id="{CB3C5E38-0B30-4BAC-A961-D9AE72794CF0}" type="datetime1">
              <a:rPr lang="en-US" smtClean="0">
                <a:solidFill>
                  <a:srgbClr val="375881"/>
                </a:solidFill>
              </a:rPr>
              <a:t>6/24/2019</a:t>
            </a:fld>
            <a:endParaRPr lang="en-US">
              <a:solidFill>
                <a:srgbClr val="375881"/>
              </a:solidFill>
            </a:endParaRPr>
          </a:p>
        </p:txBody>
      </p:sp>
      <p:sp>
        <p:nvSpPr>
          <p:cNvPr id="3" name="Footer Placeholder 2"/>
          <p:cNvSpPr>
            <a:spLocks noGrp="1"/>
          </p:cNvSpPr>
          <p:nvPr>
            <p:ph type="ftr" sz="quarter" idx="11"/>
          </p:nvPr>
        </p:nvSpPr>
        <p:spPr/>
        <p:txBody>
          <a:bodyPr/>
          <a:lstStyle/>
          <a:p>
            <a:endParaRPr lang="en-US">
              <a:solidFill>
                <a:srgbClr val="375881">
                  <a:tint val="75000"/>
                </a:srgbClr>
              </a:solidFill>
            </a:endParaRPr>
          </a:p>
        </p:txBody>
      </p:sp>
      <p:sp>
        <p:nvSpPr>
          <p:cNvPr id="4" name="Slide Number Placeholder 3"/>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43526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3D84EE2F-5DF4-43E1-AE3B-60B589BF7F44}" type="datetime1">
              <a:rPr lang="en-US" smtClean="0">
                <a:solidFill>
                  <a:srgbClr val="375881"/>
                </a:solidFill>
              </a:rPr>
              <a:t>6/24/2019</a:t>
            </a:fld>
            <a:endParaRPr lang="en-US">
              <a:solidFill>
                <a:srgbClr val="375881"/>
              </a:solidFill>
            </a:endParaRPr>
          </a:p>
        </p:txBody>
      </p:sp>
      <p:sp>
        <p:nvSpPr>
          <p:cNvPr id="6" name="Footer Placeholder 5"/>
          <p:cNvSpPr>
            <a:spLocks noGrp="1"/>
          </p:cNvSpPr>
          <p:nvPr>
            <p:ph type="ftr" sz="quarter" idx="11"/>
          </p:nvPr>
        </p:nvSpPr>
        <p:spPr/>
        <p:txBody>
          <a:bodyPr/>
          <a:lstStyle/>
          <a:p>
            <a:endParaRPr lang="en-US">
              <a:solidFill>
                <a:srgbClr val="375881">
                  <a:tint val="75000"/>
                </a:srgbClr>
              </a:solidFill>
            </a:endParaRPr>
          </a:p>
        </p:txBody>
      </p:sp>
      <p:sp>
        <p:nvSpPr>
          <p:cNvPr id="7" name="Slide Number Placeholder 6"/>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113824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F2FD485B-CE21-4EC4-BF04-C6020C878345}" type="datetime1">
              <a:rPr lang="en-US" smtClean="0">
                <a:solidFill>
                  <a:srgbClr val="375881"/>
                </a:solidFill>
              </a:rPr>
              <a:t>6/24/2019</a:t>
            </a:fld>
            <a:endParaRPr lang="en-US">
              <a:solidFill>
                <a:srgbClr val="375881"/>
              </a:solidFill>
            </a:endParaRPr>
          </a:p>
        </p:txBody>
      </p:sp>
      <p:sp>
        <p:nvSpPr>
          <p:cNvPr id="6" name="Footer Placeholder 5"/>
          <p:cNvSpPr>
            <a:spLocks noGrp="1"/>
          </p:cNvSpPr>
          <p:nvPr>
            <p:ph type="ftr" sz="quarter" idx="11"/>
          </p:nvPr>
        </p:nvSpPr>
        <p:spPr/>
        <p:txBody>
          <a:bodyPr/>
          <a:lstStyle/>
          <a:p>
            <a:endParaRPr lang="en-US">
              <a:solidFill>
                <a:srgbClr val="375881">
                  <a:tint val="75000"/>
                </a:srgbClr>
              </a:solidFill>
            </a:endParaRPr>
          </a:p>
        </p:txBody>
      </p:sp>
      <p:sp>
        <p:nvSpPr>
          <p:cNvPr id="7" name="Slide Number Placeholder 6"/>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411798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CDEAD428-B57D-4938-8F0F-71BF58D7F997}" type="datetime1">
              <a:rPr lang="en-US" smtClean="0">
                <a:solidFill>
                  <a:srgbClr val="375881"/>
                </a:solidFill>
              </a:rPr>
              <a:t>6/24/2019</a:t>
            </a:fld>
            <a:endParaRPr lang="en-US">
              <a:solidFill>
                <a:srgbClr val="375881"/>
              </a:solidFill>
            </a:endParaRPr>
          </a:p>
        </p:txBody>
      </p:sp>
      <p:sp>
        <p:nvSpPr>
          <p:cNvPr id="5" name="Footer Placeholder 4"/>
          <p:cNvSpPr>
            <a:spLocks noGrp="1"/>
          </p:cNvSpPr>
          <p:nvPr>
            <p:ph type="ftr" sz="quarter" idx="11"/>
          </p:nvPr>
        </p:nvSpPr>
        <p:spPr/>
        <p:txBody>
          <a:bodyPr/>
          <a:lstStyle/>
          <a:p>
            <a:endParaRPr lang="en-US">
              <a:solidFill>
                <a:srgbClr val="375881">
                  <a:tint val="75000"/>
                </a:srgbClr>
              </a:solidFill>
            </a:endParaRPr>
          </a:p>
        </p:txBody>
      </p:sp>
      <p:sp>
        <p:nvSpPr>
          <p:cNvPr id="6" name="Slide Number Placeholder 5"/>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437727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D6ABBB7B-B200-467D-A359-0500AA38086F}" type="datetime1">
              <a:rPr lang="en-US" smtClean="0">
                <a:solidFill>
                  <a:srgbClr val="375881"/>
                </a:solidFill>
              </a:rPr>
              <a:t>6/24/2019</a:t>
            </a:fld>
            <a:endParaRPr lang="en-US">
              <a:solidFill>
                <a:srgbClr val="375881"/>
              </a:solidFill>
            </a:endParaRPr>
          </a:p>
        </p:txBody>
      </p:sp>
      <p:sp>
        <p:nvSpPr>
          <p:cNvPr id="5" name="Footer Placeholder 4"/>
          <p:cNvSpPr>
            <a:spLocks noGrp="1"/>
          </p:cNvSpPr>
          <p:nvPr>
            <p:ph type="ftr" sz="quarter" idx="11"/>
          </p:nvPr>
        </p:nvSpPr>
        <p:spPr/>
        <p:txBody>
          <a:bodyPr/>
          <a:lstStyle/>
          <a:p>
            <a:endParaRPr lang="en-US">
              <a:solidFill>
                <a:srgbClr val="375881">
                  <a:tint val="75000"/>
                </a:srgbClr>
              </a:solidFill>
            </a:endParaRPr>
          </a:p>
        </p:txBody>
      </p:sp>
      <p:sp>
        <p:nvSpPr>
          <p:cNvPr id="6" name="Slide Number Placeholder 5"/>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30202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710142"/>
          </a:xfrm>
          <a:prstGeom prst="rect">
            <a:avLst/>
          </a:prstGeom>
        </p:spPr>
        <p:txBody>
          <a:bodyPr/>
          <a:lstStyle>
            <a:lvl1pPr algn="ctr">
              <a:defRPr>
                <a:solidFill>
                  <a:srgbClr val="47607F"/>
                </a:solidFill>
                <a:latin typeface="Palatino Linotype" panose="02040502050505030304" pitchFamily="18" charset="0"/>
              </a:defRPr>
            </a:lvl1pPr>
          </a:lstStyle>
          <a:p>
            <a:r>
              <a:rPr lang="en-US" dirty="0"/>
              <a:t>CLICK TO ADD TITLE</a:t>
            </a:r>
          </a:p>
        </p:txBody>
      </p:sp>
      <p:sp>
        <p:nvSpPr>
          <p:cNvPr id="3" name="Content Placeholder 2"/>
          <p:cNvSpPr>
            <a:spLocks noGrp="1"/>
          </p:cNvSpPr>
          <p:nvPr>
            <p:ph idx="1" hasCustomPrompt="1"/>
          </p:nvPr>
        </p:nvSpPr>
        <p:spPr>
          <a:xfrm>
            <a:off x="838200" y="1397001"/>
            <a:ext cx="10515600" cy="4199467"/>
          </a:xfrm>
          <a:prstGeom prst="rect">
            <a:avLst/>
          </a:prstGeom>
        </p:spPr>
        <p:txBody>
          <a:bodyPr/>
          <a:lstStyle>
            <a:lvl1pPr>
              <a:defRPr baseline="0">
                <a:solidFill>
                  <a:srgbClr val="7F7F7F"/>
                </a:solidFill>
              </a:defRPr>
            </a:lvl1pPr>
          </a:lstStyle>
          <a:p>
            <a:pPr lvl="0"/>
            <a:r>
              <a:rPr lang="en-US" dirty="0"/>
              <a:t>Click to add text</a:t>
            </a:r>
          </a:p>
        </p:txBody>
      </p:sp>
      <p:sp>
        <p:nvSpPr>
          <p:cNvPr id="4" name="Date Placeholder 3"/>
          <p:cNvSpPr>
            <a:spLocks noGrp="1"/>
          </p:cNvSpPr>
          <p:nvPr>
            <p:ph type="dt" sz="half" idx="10"/>
          </p:nvPr>
        </p:nvSpPr>
        <p:spPr/>
        <p:txBody>
          <a:bodyPr/>
          <a:lstStyle/>
          <a:p>
            <a:fld id="{DA6220FB-1E78-4C34-96A6-98470D34DE3A}" type="datetime1">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3DA95-0DC0-4E31-9338-17C17DAB922B}" type="slidenum">
              <a:rPr lang="en-US" smtClean="0"/>
              <a:t>‹#›</a:t>
            </a:fld>
            <a:endParaRPr lang="en-US"/>
          </a:p>
        </p:txBody>
      </p:sp>
    </p:spTree>
    <p:extLst>
      <p:ext uri="{BB962C8B-B14F-4D97-AF65-F5344CB8AC3E}">
        <p14:creationId xmlns:p14="http://schemas.microsoft.com/office/powerpoint/2010/main" val="55893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760942"/>
          </a:xfrm>
          <a:prstGeom prst="rect">
            <a:avLst/>
          </a:prstGeom>
        </p:spPr>
        <p:txBody>
          <a:bodyPr/>
          <a:lstStyle>
            <a:lvl1pPr algn="ctr">
              <a:defRPr baseline="0">
                <a:solidFill>
                  <a:srgbClr val="47607F"/>
                </a:solidFill>
                <a:latin typeface="Palatino Linotype" panose="02040502050505030304" pitchFamily="18" charset="0"/>
              </a:defRPr>
            </a:lvl1pPr>
          </a:lstStyle>
          <a:p>
            <a:r>
              <a:rPr lang="en-US" dirty="0"/>
              <a:t>CLICK TO ADD TITLE</a:t>
            </a:r>
          </a:p>
        </p:txBody>
      </p:sp>
      <p:sp>
        <p:nvSpPr>
          <p:cNvPr id="3" name="Content Placeholder 2"/>
          <p:cNvSpPr>
            <a:spLocks noGrp="1"/>
          </p:cNvSpPr>
          <p:nvPr>
            <p:ph sz="half" idx="1" hasCustomPrompt="1"/>
          </p:nvPr>
        </p:nvSpPr>
        <p:spPr>
          <a:xfrm>
            <a:off x="838200" y="1419225"/>
            <a:ext cx="5156200" cy="4351338"/>
          </a:xfrm>
          <a:prstGeom prst="rect">
            <a:avLst/>
          </a:prstGeom>
        </p:spPr>
        <p:txBody>
          <a:bodyPr/>
          <a:lstStyle>
            <a:lvl1pPr>
              <a:defRPr baseline="0">
                <a:solidFill>
                  <a:srgbClr val="7F7F7F"/>
                </a:solidFill>
              </a:defRPr>
            </a:lvl1pPr>
          </a:lstStyle>
          <a:p>
            <a:pPr lvl="0"/>
            <a:r>
              <a:rPr lang="en-US" dirty="0"/>
              <a:t>Click to add text </a:t>
            </a:r>
          </a:p>
        </p:txBody>
      </p:sp>
      <p:sp>
        <p:nvSpPr>
          <p:cNvPr id="4" name="Content Placeholder 3"/>
          <p:cNvSpPr>
            <a:spLocks noGrp="1"/>
          </p:cNvSpPr>
          <p:nvPr>
            <p:ph sz="half" idx="2" hasCustomPrompt="1"/>
          </p:nvPr>
        </p:nvSpPr>
        <p:spPr>
          <a:xfrm>
            <a:off x="6197600" y="1419225"/>
            <a:ext cx="5156200" cy="4351338"/>
          </a:xfrm>
          <a:prstGeom prst="rect">
            <a:avLst/>
          </a:prstGeom>
        </p:spPr>
        <p:txBody>
          <a:bodyPr/>
          <a:lstStyle>
            <a:lvl1pPr>
              <a:defRPr>
                <a:solidFill>
                  <a:srgbClr val="7F7F7F"/>
                </a:solidFill>
              </a:defRPr>
            </a:lvl1pPr>
          </a:lstStyle>
          <a:p>
            <a:pPr lvl="0"/>
            <a:r>
              <a:rPr lang="en-US" dirty="0"/>
              <a:t>Click to add text</a:t>
            </a:r>
          </a:p>
        </p:txBody>
      </p:sp>
      <p:sp>
        <p:nvSpPr>
          <p:cNvPr id="5" name="Date Placeholder 4"/>
          <p:cNvSpPr>
            <a:spLocks noGrp="1"/>
          </p:cNvSpPr>
          <p:nvPr>
            <p:ph type="dt" sz="half" idx="10"/>
          </p:nvPr>
        </p:nvSpPr>
        <p:spPr/>
        <p:txBody>
          <a:bodyPr/>
          <a:lstStyle/>
          <a:p>
            <a:fld id="{860898A3-C4DB-4C9D-858C-298FD63B4B2D}" type="datetime1">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3DA95-0DC0-4E31-9338-17C17DAB922B}" type="slidenum">
              <a:rPr lang="en-US" smtClean="0"/>
              <a:t>‹#›</a:t>
            </a:fld>
            <a:endParaRPr lang="en-US"/>
          </a:p>
        </p:txBody>
      </p:sp>
    </p:spTree>
    <p:extLst>
      <p:ext uri="{BB962C8B-B14F-4D97-AF65-F5344CB8AC3E}">
        <p14:creationId xmlns:p14="http://schemas.microsoft.com/office/powerpoint/2010/main" val="123422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529963-B26A-42D6-9216-19ACD16E5E4B}" type="datetime1">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3DA95-0DC0-4E31-9338-17C17DAB922B}" type="slidenum">
              <a:rPr lang="en-US" smtClean="0"/>
              <a:t>‹#›</a:t>
            </a:fld>
            <a:endParaRPr lang="en-US"/>
          </a:p>
        </p:txBody>
      </p:sp>
    </p:spTree>
    <p:extLst>
      <p:ext uri="{BB962C8B-B14F-4D97-AF65-F5344CB8AC3E}">
        <p14:creationId xmlns:p14="http://schemas.microsoft.com/office/powerpoint/2010/main" val="3356546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710142"/>
          </a:xfrm>
          <a:prstGeom prst="rect">
            <a:avLst/>
          </a:prstGeom>
        </p:spPr>
        <p:txBody>
          <a:bodyPr/>
          <a:lstStyle>
            <a:lvl1pPr algn="ctr">
              <a:defRPr>
                <a:solidFill>
                  <a:srgbClr val="47607F"/>
                </a:solidFill>
                <a:latin typeface="Palatino Linotype" panose="02040502050505030304" pitchFamily="18" charset="0"/>
              </a:defRPr>
            </a:lvl1pPr>
          </a:lstStyle>
          <a:p>
            <a:r>
              <a:rPr lang="en-US" dirty="0"/>
              <a:t>CLICK TO ADD TITLE</a:t>
            </a:r>
          </a:p>
        </p:txBody>
      </p:sp>
      <p:sp>
        <p:nvSpPr>
          <p:cNvPr id="3" name="Content Placeholder 2"/>
          <p:cNvSpPr>
            <a:spLocks noGrp="1"/>
          </p:cNvSpPr>
          <p:nvPr>
            <p:ph idx="1" hasCustomPrompt="1"/>
          </p:nvPr>
        </p:nvSpPr>
        <p:spPr>
          <a:xfrm>
            <a:off x="838200" y="1397001"/>
            <a:ext cx="10515600" cy="4199467"/>
          </a:xfrm>
          <a:prstGeom prst="rect">
            <a:avLst/>
          </a:prstGeom>
        </p:spPr>
        <p:txBody>
          <a:bodyPr/>
          <a:lstStyle>
            <a:lvl1pPr>
              <a:defRPr baseline="0">
                <a:solidFill>
                  <a:srgbClr val="7F7F7F"/>
                </a:solidFill>
              </a:defRPr>
            </a:lvl1pPr>
          </a:lstStyle>
          <a:p>
            <a:pPr lvl="0"/>
            <a:r>
              <a:rPr lang="en-US" dirty="0"/>
              <a:t>Click to add text</a:t>
            </a:r>
          </a:p>
        </p:txBody>
      </p:sp>
      <p:sp>
        <p:nvSpPr>
          <p:cNvPr id="4" name="Date Placeholder 3"/>
          <p:cNvSpPr>
            <a:spLocks noGrp="1"/>
          </p:cNvSpPr>
          <p:nvPr>
            <p:ph type="dt" sz="half" idx="10"/>
          </p:nvPr>
        </p:nvSpPr>
        <p:spPr/>
        <p:txBody>
          <a:bodyPr/>
          <a:lstStyle/>
          <a:p>
            <a:fld id="{B22EEB8F-2758-431B-A05D-9820603BB766}" type="datetime1">
              <a:rPr lang="en-US" smtClean="0">
                <a:solidFill>
                  <a:prstClr val="black">
                    <a:tint val="75000"/>
                  </a:prstClr>
                </a:solidFill>
                <a:latin typeface="Calibri"/>
              </a:rPr>
              <a:t>6/24/2019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2891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760942"/>
          </a:xfrm>
          <a:prstGeom prst="rect">
            <a:avLst/>
          </a:prstGeom>
        </p:spPr>
        <p:txBody>
          <a:bodyPr/>
          <a:lstStyle>
            <a:lvl1pPr algn="ctr">
              <a:defRPr baseline="0">
                <a:solidFill>
                  <a:srgbClr val="47607F"/>
                </a:solidFill>
                <a:latin typeface="Palatino Linotype" panose="02040502050505030304" pitchFamily="18" charset="0"/>
              </a:defRPr>
            </a:lvl1pPr>
          </a:lstStyle>
          <a:p>
            <a:r>
              <a:rPr lang="en-US" dirty="0"/>
              <a:t>CLICK TO ADD TITLE</a:t>
            </a:r>
          </a:p>
        </p:txBody>
      </p:sp>
      <p:sp>
        <p:nvSpPr>
          <p:cNvPr id="3" name="Content Placeholder 2"/>
          <p:cNvSpPr>
            <a:spLocks noGrp="1"/>
          </p:cNvSpPr>
          <p:nvPr>
            <p:ph sz="half" idx="1" hasCustomPrompt="1"/>
          </p:nvPr>
        </p:nvSpPr>
        <p:spPr>
          <a:xfrm>
            <a:off x="838200" y="1419225"/>
            <a:ext cx="5156200" cy="4351338"/>
          </a:xfrm>
          <a:prstGeom prst="rect">
            <a:avLst/>
          </a:prstGeom>
        </p:spPr>
        <p:txBody>
          <a:bodyPr/>
          <a:lstStyle>
            <a:lvl1pPr>
              <a:defRPr baseline="0">
                <a:solidFill>
                  <a:srgbClr val="7F7F7F"/>
                </a:solidFill>
              </a:defRPr>
            </a:lvl1pPr>
          </a:lstStyle>
          <a:p>
            <a:pPr lvl="0"/>
            <a:r>
              <a:rPr lang="en-US" dirty="0"/>
              <a:t>Click to add text </a:t>
            </a:r>
          </a:p>
        </p:txBody>
      </p:sp>
      <p:sp>
        <p:nvSpPr>
          <p:cNvPr id="4" name="Content Placeholder 3"/>
          <p:cNvSpPr>
            <a:spLocks noGrp="1"/>
          </p:cNvSpPr>
          <p:nvPr>
            <p:ph sz="half" idx="2" hasCustomPrompt="1"/>
          </p:nvPr>
        </p:nvSpPr>
        <p:spPr>
          <a:xfrm>
            <a:off x="6197600" y="1419225"/>
            <a:ext cx="5156200" cy="4351338"/>
          </a:xfrm>
          <a:prstGeom prst="rect">
            <a:avLst/>
          </a:prstGeom>
        </p:spPr>
        <p:txBody>
          <a:bodyPr/>
          <a:lstStyle>
            <a:lvl1pPr>
              <a:defRPr>
                <a:solidFill>
                  <a:srgbClr val="7F7F7F"/>
                </a:solidFill>
              </a:defRPr>
            </a:lvl1pPr>
          </a:lstStyle>
          <a:p>
            <a:pPr lvl="0"/>
            <a:r>
              <a:rPr lang="en-US" dirty="0"/>
              <a:t>Click to add text</a:t>
            </a:r>
          </a:p>
        </p:txBody>
      </p:sp>
      <p:sp>
        <p:nvSpPr>
          <p:cNvPr id="5" name="Date Placeholder 4"/>
          <p:cNvSpPr>
            <a:spLocks noGrp="1"/>
          </p:cNvSpPr>
          <p:nvPr>
            <p:ph type="dt" sz="half" idx="10"/>
          </p:nvPr>
        </p:nvSpPr>
        <p:spPr/>
        <p:txBody>
          <a:bodyPr/>
          <a:lstStyle/>
          <a:p>
            <a:fld id="{7B3317E5-49A7-4A82-B135-8D542580E2A2}" type="datetime1">
              <a:rPr lang="en-US" smtClean="0">
                <a:solidFill>
                  <a:prstClr val="black">
                    <a:tint val="75000"/>
                  </a:prstClr>
                </a:solidFill>
                <a:latin typeface="Calibri"/>
              </a:rPr>
              <a:t>6/24/2019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D13DA95-0DC0-4E31-9338-17C17DAB92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9910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5B458BE9-2D96-49BB-9447-2BB67E93B1D7}" type="datetime1">
              <a:rPr lang="en-US" smtClean="0">
                <a:solidFill>
                  <a:srgbClr val="375881"/>
                </a:solidFill>
              </a:rPr>
              <a:t>6/24/2019</a:t>
            </a:fld>
            <a:endParaRPr lang="en-US">
              <a:solidFill>
                <a:srgbClr val="375881"/>
              </a:solidFill>
            </a:endParaRPr>
          </a:p>
        </p:txBody>
      </p:sp>
      <p:sp>
        <p:nvSpPr>
          <p:cNvPr id="5" name="Footer Placeholder 4"/>
          <p:cNvSpPr>
            <a:spLocks noGrp="1"/>
          </p:cNvSpPr>
          <p:nvPr>
            <p:ph type="ftr" sz="quarter" idx="11"/>
          </p:nvPr>
        </p:nvSpPr>
        <p:spPr/>
        <p:txBody>
          <a:bodyPr/>
          <a:lstStyle/>
          <a:p>
            <a:endParaRPr lang="en-US">
              <a:solidFill>
                <a:srgbClr val="375881">
                  <a:tint val="75000"/>
                </a:srgbClr>
              </a:solidFill>
            </a:endParaRPr>
          </a:p>
        </p:txBody>
      </p:sp>
      <p:sp>
        <p:nvSpPr>
          <p:cNvPr id="6" name="Slide Number Placeholder 5"/>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3157459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FD481E-0FE9-4BA6-BD28-268A2DD3D73D}" type="datetime1">
              <a:rPr lang="en-US" smtClean="0">
                <a:solidFill>
                  <a:prstClr val="black">
                    <a:tint val="75000"/>
                  </a:prstClr>
                </a:solidFill>
                <a:latin typeface="Calibri"/>
              </a:rPr>
              <a:t>6/24/2019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907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9"/>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9"/>
            <a:ext cx="2844800" cy="365125"/>
          </a:xfrm>
          <a:prstGeom prst="rect">
            <a:avLst/>
          </a:prstGeom>
        </p:spPr>
        <p:txBody>
          <a:bodyPr/>
          <a:lstStyle/>
          <a:p>
            <a:pPr defTabSz="457200"/>
            <a:fld id="{09D8F473-B22A-4B5B-92E8-777A3F427975}" type="datetime1">
              <a:rPr lang="en-US" smtClean="0">
                <a:solidFill>
                  <a:srgbClr val="375881"/>
                </a:solidFill>
                <a:latin typeface="Trebuchet MS"/>
              </a:rPr>
              <a:t>6/24/2019</a:t>
            </a:fld>
            <a:endParaRPr lang="en-US" dirty="0">
              <a:solidFill>
                <a:srgbClr val="375881"/>
              </a:solidFill>
              <a:latin typeface="Trebuchet MS"/>
            </a:endParaRPr>
          </a:p>
        </p:txBody>
      </p:sp>
      <p:sp>
        <p:nvSpPr>
          <p:cNvPr id="6" name="Footer Placeholder 5"/>
          <p:cNvSpPr>
            <a:spLocks noGrp="1"/>
          </p:cNvSpPr>
          <p:nvPr>
            <p:ph type="ftr" sz="quarter" idx="11"/>
          </p:nvPr>
        </p:nvSpPr>
        <p:spPr/>
        <p:txBody>
          <a:bodyPr/>
          <a:lstStyle/>
          <a:p>
            <a:endParaRPr lang="en-US" dirty="0">
              <a:solidFill>
                <a:srgbClr val="375881">
                  <a:tint val="75000"/>
                </a:srgbClr>
              </a:solidFill>
              <a:latin typeface="Trebuchet MS"/>
            </a:endParaRPr>
          </a:p>
        </p:txBody>
      </p:sp>
      <p:sp>
        <p:nvSpPr>
          <p:cNvPr id="7" name="Slide Number Placeholder 6"/>
          <p:cNvSpPr>
            <a:spLocks noGrp="1"/>
          </p:cNvSpPr>
          <p:nvPr>
            <p:ph type="sldNum" sz="quarter" idx="12"/>
          </p:nvPr>
        </p:nvSpPr>
        <p:spPr/>
        <p:txBody>
          <a:bodyPr/>
          <a:lstStyle/>
          <a:p>
            <a:fld id="{7CA68B71-85B2-9B49-AC49-72CE2A9FF988}" type="slidenum">
              <a:rPr lang="en-US" smtClean="0">
                <a:solidFill>
                  <a:srgbClr val="375881">
                    <a:tint val="75000"/>
                  </a:srgbClr>
                </a:solidFill>
                <a:latin typeface="Trebuchet MS"/>
              </a:rPr>
              <a:pPr/>
              <a:t>‹#›</a:t>
            </a:fld>
            <a:endParaRPr lang="en-US" dirty="0">
              <a:solidFill>
                <a:srgbClr val="375881">
                  <a:tint val="75000"/>
                </a:srgbClr>
              </a:solidFill>
              <a:latin typeface="Trebuchet MS"/>
            </a:endParaRPr>
          </a:p>
        </p:txBody>
      </p:sp>
    </p:spTree>
    <p:extLst>
      <p:ext uri="{BB962C8B-B14F-4D97-AF65-F5344CB8AC3E}">
        <p14:creationId xmlns:p14="http://schemas.microsoft.com/office/powerpoint/2010/main" val="233336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C1FC947-F7C0-412D-A926-2D468CD7AE0C}" type="datetime1">
              <a:rPr lang="en-US" smtClean="0">
                <a:solidFill>
                  <a:prstClr val="black">
                    <a:tint val="75000"/>
                  </a:prstClr>
                </a:solidFill>
              </a:rPr>
              <a:t>6/24/2019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941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169CB6-9755-4C7A-8A4A-589BDCD00D39}" type="datetime1">
              <a:rPr lang="en-US" smtClean="0">
                <a:solidFill>
                  <a:prstClr val="black">
                    <a:tint val="75000"/>
                  </a:prstClr>
                </a:solidFill>
                <a:latin typeface="Calibri"/>
              </a:rPr>
              <a:t>6/24/2019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8129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B8524F-91C0-4251-A2CC-331BECECF29A}" type="datetime1">
              <a:rPr lang="en-US" smtClean="0">
                <a:solidFill>
                  <a:prstClr val="black">
                    <a:tint val="75000"/>
                  </a:prstClr>
                </a:solidFill>
              </a:rPr>
              <a:t>6/24/2019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05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191AC3-81E8-492D-A6F3-08A64DD81FA2}" type="datetime1">
              <a:rPr lang="en-US" smtClean="0">
                <a:solidFill>
                  <a:prstClr val="black">
                    <a:tint val="75000"/>
                  </a:prstClr>
                </a:solidFill>
                <a:latin typeface="Calibri"/>
              </a:rPr>
              <a:t>6/24/2019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D13DA95-0DC0-4E31-9338-17C17DAB92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38422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0C0C33-018B-4B88-AD97-40DEBD0E6145}" type="datetime1">
              <a:rPr lang="en-US" smtClean="0">
                <a:solidFill>
                  <a:prstClr val="black">
                    <a:tint val="75000"/>
                  </a:prstClr>
                </a:solidFill>
              </a:rPr>
              <a:t>6/24/2019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545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A67ED8-D6E7-45E7-B68A-BA77564E074C}" type="datetime1">
              <a:rPr lang="en-US" smtClean="0">
                <a:solidFill>
                  <a:prstClr val="black">
                    <a:tint val="75000"/>
                  </a:prstClr>
                </a:solidFill>
              </a:rPr>
              <a:t>6/24/2019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017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3E1D3-49CE-4916-84EB-D0E1D8622148}" type="datetime1">
              <a:rPr lang="en-US" smtClean="0">
                <a:solidFill>
                  <a:prstClr val="black">
                    <a:tint val="75000"/>
                  </a:prstClr>
                </a:solidFill>
              </a:rPr>
              <a:t>6/24/2019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2042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3B0444A6-8814-421D-8D45-2545C619D207}" type="datetime1">
              <a:rPr lang="en-US" smtClean="0">
                <a:solidFill>
                  <a:srgbClr val="375881"/>
                </a:solidFill>
                <a:latin typeface="Trebuchet MS"/>
              </a:rPr>
              <a:t>6/24/2019</a:t>
            </a:fld>
            <a:endParaRPr lang="en-US" dirty="0">
              <a:solidFill>
                <a:srgbClr val="375881"/>
              </a:solidFill>
              <a:latin typeface="Trebuchet MS"/>
            </a:endParaRPr>
          </a:p>
        </p:txBody>
      </p:sp>
      <p:sp>
        <p:nvSpPr>
          <p:cNvPr id="6" name="Footer Placeholder 5"/>
          <p:cNvSpPr>
            <a:spLocks noGrp="1"/>
          </p:cNvSpPr>
          <p:nvPr>
            <p:ph type="ftr" sz="quarter" idx="11"/>
          </p:nvPr>
        </p:nvSpPr>
        <p:spPr/>
        <p:txBody>
          <a:bodyPr/>
          <a:lstStyle/>
          <a:p>
            <a:endParaRPr lang="en-US" dirty="0">
              <a:solidFill>
                <a:srgbClr val="375881">
                  <a:tint val="75000"/>
                </a:srgbClr>
              </a:solidFill>
              <a:latin typeface="Trebuchet MS"/>
            </a:endParaRPr>
          </a:p>
        </p:txBody>
      </p:sp>
      <p:sp>
        <p:nvSpPr>
          <p:cNvPr id="7" name="Slide Number Placeholder 6"/>
          <p:cNvSpPr>
            <a:spLocks noGrp="1"/>
          </p:cNvSpPr>
          <p:nvPr>
            <p:ph type="sldNum" sz="quarter" idx="12"/>
          </p:nvPr>
        </p:nvSpPr>
        <p:spPr/>
        <p:txBody>
          <a:bodyPr/>
          <a:lstStyle/>
          <a:p>
            <a:fld id="{7CA68B71-85B2-9B49-AC49-72CE2A9FF988}" type="slidenum">
              <a:rPr lang="en-US" smtClean="0">
                <a:solidFill>
                  <a:srgbClr val="375881">
                    <a:tint val="75000"/>
                  </a:srgbClr>
                </a:solidFill>
                <a:latin typeface="Trebuchet MS"/>
              </a:rPr>
              <a:pPr/>
              <a:t>‹#›</a:t>
            </a:fld>
            <a:endParaRPr lang="en-US" dirty="0">
              <a:solidFill>
                <a:srgbClr val="375881">
                  <a:tint val="75000"/>
                </a:srgbClr>
              </a:solidFill>
              <a:latin typeface="Trebuchet MS"/>
            </a:endParaRPr>
          </a:p>
        </p:txBody>
      </p:sp>
    </p:spTree>
    <p:extLst>
      <p:ext uri="{BB962C8B-B14F-4D97-AF65-F5344CB8AC3E}">
        <p14:creationId xmlns:p14="http://schemas.microsoft.com/office/powerpoint/2010/main" val="129888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chemeClr val="accent2"/>
          </a:solidFill>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560320" y="540689"/>
            <a:ext cx="9022080" cy="876949"/>
          </a:xfrm>
        </p:spPr>
        <p:txBody>
          <a:bodyPr/>
          <a:lstStyle>
            <a:lvl1pPr algn="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24133" y="1600203"/>
            <a:ext cx="4758267" cy="4756149"/>
          </a:xfrm>
        </p:spPr>
        <p:txBody>
          <a:bodyPr anchor="b">
            <a:normAutofit/>
          </a:bodyPr>
          <a:lstStyle>
            <a:lvl1pPr>
              <a:defRPr sz="2400" i="1">
                <a:solidFill>
                  <a:schemeClr val="bg2">
                    <a:lumMod val="40000"/>
                    <a:lumOff val="60000"/>
                  </a:schemeClr>
                </a:solidFill>
              </a:defRPr>
            </a:lvl1pPr>
            <a:lvl2pPr>
              <a:defRPr sz="2000" i="1">
                <a:solidFill>
                  <a:schemeClr val="bg2">
                    <a:lumMod val="40000"/>
                    <a:lumOff val="60000"/>
                  </a:schemeClr>
                </a:solidFill>
              </a:defRPr>
            </a:lvl2pPr>
            <a:lvl3pPr>
              <a:defRPr sz="1800" i="1">
                <a:solidFill>
                  <a:schemeClr val="bg2">
                    <a:lumMod val="40000"/>
                    <a:lumOff val="60000"/>
                  </a:schemeClr>
                </a:solidFill>
              </a:defRPr>
            </a:lvl3pPr>
            <a:lvl4pPr>
              <a:defRPr sz="1600" i="1">
                <a:solidFill>
                  <a:schemeClr val="bg2">
                    <a:lumMod val="40000"/>
                    <a:lumOff val="60000"/>
                  </a:schemeClr>
                </a:solidFill>
              </a:defRPr>
            </a:lvl4pPr>
            <a:lvl5pPr>
              <a:defRPr sz="1600" i="1">
                <a:solidFill>
                  <a:schemeClr val="bg2">
                    <a:lumMod val="40000"/>
                    <a:lumOff val="6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7ABD68A4-8C0E-453C-BF68-DDEE75DF8033}" type="datetime1">
              <a:rPr lang="en-US" smtClean="0">
                <a:solidFill>
                  <a:srgbClr val="375881"/>
                </a:solidFill>
              </a:rPr>
              <a:t>6/24/2019</a:t>
            </a:fld>
            <a:endParaRPr lang="en-US">
              <a:solidFill>
                <a:srgbClr val="375881"/>
              </a:solidFill>
            </a:endParaRPr>
          </a:p>
        </p:txBody>
      </p:sp>
      <p:sp>
        <p:nvSpPr>
          <p:cNvPr id="5" name="Footer Placeholder 4"/>
          <p:cNvSpPr>
            <a:spLocks noGrp="1"/>
          </p:cNvSpPr>
          <p:nvPr>
            <p:ph type="ftr" sz="quarter" idx="11"/>
          </p:nvPr>
        </p:nvSpPr>
        <p:spPr/>
        <p:txBody>
          <a:bodyPr/>
          <a:lstStyle/>
          <a:p>
            <a:endParaRPr lang="en-US">
              <a:solidFill>
                <a:srgbClr val="375881">
                  <a:tint val="75000"/>
                </a:srgbClr>
              </a:solidFill>
            </a:endParaRPr>
          </a:p>
        </p:txBody>
      </p:sp>
      <p:sp>
        <p:nvSpPr>
          <p:cNvPr id="6" name="Slide Number Placeholder 5"/>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
        <p:nvSpPr>
          <p:cNvPr id="7" name="Content Placeholder 2"/>
          <p:cNvSpPr>
            <a:spLocks noGrp="1"/>
          </p:cNvSpPr>
          <p:nvPr>
            <p:ph idx="13"/>
          </p:nvPr>
        </p:nvSpPr>
        <p:spPr>
          <a:xfrm>
            <a:off x="550333" y="1599048"/>
            <a:ext cx="6121400" cy="4757303"/>
          </a:xfrm>
        </p:spPr>
        <p:txBody>
          <a:bodyPr>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592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22DC0AC-B4E9-4EA5-92A4-B571F854D5BB}" type="datetime1">
              <a:rPr lang="en-US" smtClean="0">
                <a:solidFill>
                  <a:prstClr val="black">
                    <a:tint val="75000"/>
                  </a:prstClr>
                </a:solidFill>
              </a:rPr>
              <a:t>6/24/2019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5028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7C04A1-9EC0-4AA8-AA1E-ECA95EE2C945}" type="datetime1">
              <a:rPr lang="en-US" smtClean="0">
                <a:solidFill>
                  <a:prstClr val="black">
                    <a:tint val="75000"/>
                  </a:prstClr>
                </a:solidFill>
              </a:rPr>
              <a:t>6/24/2019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666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4BF64-3C31-4983-A7BC-12FB1E3CE379}" type="datetime1">
              <a:rPr lang="en-US" smtClean="0">
                <a:solidFill>
                  <a:prstClr val="black">
                    <a:tint val="75000"/>
                  </a:prstClr>
                </a:solidFill>
              </a:rPr>
              <a:t>6/24/2019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1091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076060-1C63-48B1-8995-BE77D47E38B0}" type="datetime1">
              <a:rPr lang="en-US" smtClean="0">
                <a:solidFill>
                  <a:prstClr val="black">
                    <a:tint val="75000"/>
                  </a:prstClr>
                </a:solidFill>
                <a:latin typeface="Calibri"/>
              </a:rPr>
              <a:t>6/24/2019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D13DA95-0DC0-4E31-9338-17C17DAB92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16494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368"/>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747"/>
            </a:lvl1pPr>
            <a:lvl2pPr marL="332832" indent="0" algn="ctr">
              <a:buNone/>
              <a:defRPr sz="1456"/>
            </a:lvl2pPr>
            <a:lvl3pPr marL="665665" indent="0" algn="ctr">
              <a:buNone/>
              <a:defRPr sz="1310"/>
            </a:lvl3pPr>
            <a:lvl4pPr marL="998497" indent="0" algn="ctr">
              <a:buNone/>
              <a:defRPr sz="1165"/>
            </a:lvl4pPr>
            <a:lvl5pPr marL="1331330" indent="0" algn="ctr">
              <a:buNone/>
              <a:defRPr sz="1165"/>
            </a:lvl5pPr>
            <a:lvl6pPr marL="1664162" indent="0" algn="ctr">
              <a:buNone/>
              <a:defRPr sz="1165"/>
            </a:lvl6pPr>
            <a:lvl7pPr marL="1996995" indent="0" algn="ctr">
              <a:buNone/>
              <a:defRPr sz="1165"/>
            </a:lvl7pPr>
            <a:lvl8pPr marL="2329827" indent="0" algn="ctr">
              <a:buNone/>
              <a:defRPr sz="1165"/>
            </a:lvl8pPr>
            <a:lvl9pPr marL="2662660" indent="0" algn="ctr">
              <a:buNone/>
              <a:defRPr sz="1165"/>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30074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56560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368"/>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1747">
                <a:solidFill>
                  <a:schemeClr val="tx1">
                    <a:tint val="75000"/>
                  </a:schemeClr>
                </a:solidFill>
              </a:defRPr>
            </a:lvl1pPr>
            <a:lvl2pPr marL="332832" indent="0">
              <a:buNone/>
              <a:defRPr sz="1456">
                <a:solidFill>
                  <a:schemeClr val="tx1">
                    <a:tint val="75000"/>
                  </a:schemeClr>
                </a:solidFill>
              </a:defRPr>
            </a:lvl2pPr>
            <a:lvl3pPr marL="665665" indent="0">
              <a:buNone/>
              <a:defRPr sz="1310">
                <a:solidFill>
                  <a:schemeClr val="tx1">
                    <a:tint val="75000"/>
                  </a:schemeClr>
                </a:solidFill>
              </a:defRPr>
            </a:lvl3pPr>
            <a:lvl4pPr marL="998497" indent="0">
              <a:buNone/>
              <a:defRPr sz="1165">
                <a:solidFill>
                  <a:schemeClr val="tx1">
                    <a:tint val="75000"/>
                  </a:schemeClr>
                </a:solidFill>
              </a:defRPr>
            </a:lvl4pPr>
            <a:lvl5pPr marL="1331330" indent="0">
              <a:buNone/>
              <a:defRPr sz="1165">
                <a:solidFill>
                  <a:schemeClr val="tx1">
                    <a:tint val="75000"/>
                  </a:schemeClr>
                </a:solidFill>
              </a:defRPr>
            </a:lvl5pPr>
            <a:lvl6pPr marL="1664162" indent="0">
              <a:buNone/>
              <a:defRPr sz="1165">
                <a:solidFill>
                  <a:schemeClr val="tx1">
                    <a:tint val="75000"/>
                  </a:schemeClr>
                </a:solidFill>
              </a:defRPr>
            </a:lvl6pPr>
            <a:lvl7pPr marL="1996995" indent="0">
              <a:buNone/>
              <a:defRPr sz="1165">
                <a:solidFill>
                  <a:schemeClr val="tx1">
                    <a:tint val="75000"/>
                  </a:schemeClr>
                </a:solidFill>
              </a:defRPr>
            </a:lvl7pPr>
            <a:lvl8pPr marL="2329827" indent="0">
              <a:buNone/>
              <a:defRPr sz="1165">
                <a:solidFill>
                  <a:schemeClr val="tx1">
                    <a:tint val="75000"/>
                  </a:schemeClr>
                </a:solidFill>
              </a:defRPr>
            </a:lvl8pPr>
            <a:lvl9pPr marL="2662660" indent="0">
              <a:buNone/>
              <a:defRPr sz="11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90031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89879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747" b="1"/>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747" b="1"/>
            </a:lvl1pPr>
            <a:lvl2pPr marL="332832" indent="0">
              <a:buNone/>
              <a:defRPr sz="1456" b="1"/>
            </a:lvl2pPr>
            <a:lvl3pPr marL="665665" indent="0">
              <a:buNone/>
              <a:defRPr sz="1310" b="1"/>
            </a:lvl3pPr>
            <a:lvl4pPr marL="998497" indent="0">
              <a:buNone/>
              <a:defRPr sz="1165" b="1"/>
            </a:lvl4pPr>
            <a:lvl5pPr marL="1331330" indent="0">
              <a:buNone/>
              <a:defRPr sz="1165" b="1"/>
            </a:lvl5pPr>
            <a:lvl6pPr marL="1664162" indent="0">
              <a:buNone/>
              <a:defRPr sz="1165" b="1"/>
            </a:lvl6pPr>
            <a:lvl7pPr marL="1996995" indent="0">
              <a:buNone/>
              <a:defRPr sz="1165" b="1"/>
            </a:lvl7pPr>
            <a:lvl8pPr marL="2329827" indent="0">
              <a:buNone/>
              <a:defRPr sz="1165" b="1"/>
            </a:lvl8pPr>
            <a:lvl9pPr marL="2662660" indent="0">
              <a:buNone/>
              <a:defRPr sz="1165"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76315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3427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936AF3D3-AB5A-44EB-8EC5-ECC509056A60}" type="datetime1">
              <a:rPr lang="en-US" smtClean="0">
                <a:solidFill>
                  <a:srgbClr val="375881"/>
                </a:solidFill>
              </a:rPr>
              <a:t>6/24/2019</a:t>
            </a:fld>
            <a:endParaRPr lang="en-US">
              <a:solidFill>
                <a:srgbClr val="375881"/>
              </a:solidFill>
            </a:endParaRPr>
          </a:p>
        </p:txBody>
      </p:sp>
      <p:sp>
        <p:nvSpPr>
          <p:cNvPr id="5" name="Footer Placeholder 4"/>
          <p:cNvSpPr>
            <a:spLocks noGrp="1"/>
          </p:cNvSpPr>
          <p:nvPr>
            <p:ph type="ftr" sz="quarter" idx="11"/>
          </p:nvPr>
        </p:nvSpPr>
        <p:spPr/>
        <p:txBody>
          <a:bodyPr/>
          <a:lstStyle/>
          <a:p>
            <a:endParaRPr lang="en-US">
              <a:solidFill>
                <a:srgbClr val="375881">
                  <a:tint val="75000"/>
                </a:srgbClr>
              </a:solidFill>
            </a:endParaRPr>
          </a:p>
        </p:txBody>
      </p:sp>
      <p:sp>
        <p:nvSpPr>
          <p:cNvPr id="6" name="Slide Number Placeholder 5"/>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1392953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85691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33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330"/>
            </a:lvl1pPr>
            <a:lvl2pPr>
              <a:defRPr sz="2038"/>
            </a:lvl2pPr>
            <a:lvl3pPr>
              <a:defRPr sz="1747"/>
            </a:lvl3pPr>
            <a:lvl4pPr>
              <a:defRPr sz="1456"/>
            </a:lvl4pPr>
            <a:lvl5pPr>
              <a:defRPr sz="1456"/>
            </a:lvl5pPr>
            <a:lvl6pPr>
              <a:defRPr sz="1456"/>
            </a:lvl6pPr>
            <a:lvl7pPr>
              <a:defRPr sz="1456"/>
            </a:lvl7pPr>
            <a:lvl8pPr>
              <a:defRPr sz="1456"/>
            </a:lvl8pPr>
            <a:lvl9pPr>
              <a:defRPr sz="145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11957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233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330"/>
            </a:lvl1pPr>
            <a:lvl2pPr marL="332832" indent="0">
              <a:buNone/>
              <a:defRPr sz="2038"/>
            </a:lvl2pPr>
            <a:lvl3pPr marL="665665" indent="0">
              <a:buNone/>
              <a:defRPr sz="1747"/>
            </a:lvl3pPr>
            <a:lvl4pPr marL="998497" indent="0">
              <a:buNone/>
              <a:defRPr sz="1456"/>
            </a:lvl4pPr>
            <a:lvl5pPr marL="1331330" indent="0">
              <a:buNone/>
              <a:defRPr sz="1456"/>
            </a:lvl5pPr>
            <a:lvl6pPr marL="1664162" indent="0">
              <a:buNone/>
              <a:defRPr sz="1456"/>
            </a:lvl6pPr>
            <a:lvl7pPr marL="1996995" indent="0">
              <a:buNone/>
              <a:defRPr sz="1456"/>
            </a:lvl7pPr>
            <a:lvl8pPr marL="2329827" indent="0">
              <a:buNone/>
              <a:defRPr sz="1456"/>
            </a:lvl8pPr>
            <a:lvl9pPr marL="2662660" indent="0">
              <a:buNone/>
              <a:defRPr sz="1456"/>
            </a:lvl9pPr>
          </a:lstStyle>
          <a:p>
            <a:endParaRPr lang="en-US"/>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165"/>
            </a:lvl1pPr>
            <a:lvl2pPr marL="332832" indent="0">
              <a:buNone/>
              <a:defRPr sz="1019"/>
            </a:lvl2pPr>
            <a:lvl3pPr marL="665665" indent="0">
              <a:buNone/>
              <a:defRPr sz="874"/>
            </a:lvl3pPr>
            <a:lvl4pPr marL="998497" indent="0">
              <a:buNone/>
              <a:defRPr sz="728"/>
            </a:lvl4pPr>
            <a:lvl5pPr marL="1331330" indent="0">
              <a:buNone/>
              <a:defRPr sz="728"/>
            </a:lvl5pPr>
            <a:lvl6pPr marL="1664162" indent="0">
              <a:buNone/>
              <a:defRPr sz="728"/>
            </a:lvl6pPr>
            <a:lvl7pPr marL="1996995" indent="0">
              <a:buNone/>
              <a:defRPr sz="728"/>
            </a:lvl7pPr>
            <a:lvl8pPr marL="2329827" indent="0">
              <a:buNone/>
              <a:defRPr sz="728"/>
            </a:lvl8pPr>
            <a:lvl9pPr marL="2662660" indent="0">
              <a:buNone/>
              <a:defRPr sz="728"/>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3452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52673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46100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6/24/2019</a:t>
            </a:fld>
            <a:endParaRPr lang="en-US"/>
          </a:p>
        </p:txBody>
      </p:sp>
      <p:sp>
        <p:nvSpPr>
          <p:cNvPr id="6" name="Holder 6"/>
          <p:cNvSpPr>
            <a:spLocks noGrp="1"/>
          </p:cNvSpPr>
          <p:nvPr>
            <p:ph type="sldNum" sz="quarter" idx="7"/>
          </p:nvPr>
        </p:nvSpPr>
        <p:spPr/>
        <p:txBody>
          <a:bodyPr lIns="0" tIns="0" rIns="0" bIns="0"/>
          <a:lstStyle>
            <a:lvl1pPr>
              <a:defRPr sz="1400" b="1" i="0">
                <a:solidFill>
                  <a:schemeClr val="bg1"/>
                </a:solidFill>
                <a:latin typeface="Arial"/>
                <a:cs typeface="Arial"/>
              </a:defRPr>
            </a:lvl1pPr>
          </a:lstStyle>
          <a:p>
            <a:pPr marL="124460"/>
            <a:fld id="{81D60167-4931-47E6-BA6A-407CBD079E47}" type="slidenum">
              <a:rPr lang="en-US" b="0" smtClean="0"/>
              <a:pPr marL="124460"/>
              <a:t>‹#›</a:t>
            </a:fld>
            <a:endParaRPr lang="en-US" b="0" dirty="0"/>
          </a:p>
        </p:txBody>
      </p:sp>
    </p:spTree>
    <p:extLst>
      <p:ext uri="{BB962C8B-B14F-4D97-AF65-F5344CB8AC3E}">
        <p14:creationId xmlns:p14="http://schemas.microsoft.com/office/powerpoint/2010/main" val="3773686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CCEBF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6/24/2019</a:t>
            </a:fld>
            <a:endParaRPr lang="en-US"/>
          </a:p>
        </p:txBody>
      </p:sp>
      <p:sp>
        <p:nvSpPr>
          <p:cNvPr id="6" name="Holder 6"/>
          <p:cNvSpPr>
            <a:spLocks noGrp="1"/>
          </p:cNvSpPr>
          <p:nvPr>
            <p:ph type="sldNum" sz="quarter" idx="7"/>
          </p:nvPr>
        </p:nvSpPr>
        <p:spPr/>
        <p:txBody>
          <a:bodyPr lIns="0" tIns="0" rIns="0" bIns="0"/>
          <a:lstStyle>
            <a:lvl1pPr>
              <a:defRPr sz="1400" b="1" i="0">
                <a:solidFill>
                  <a:schemeClr val="bg1"/>
                </a:solidFill>
                <a:latin typeface="Arial"/>
                <a:cs typeface="Arial"/>
              </a:defRPr>
            </a:lvl1pPr>
          </a:lstStyle>
          <a:p>
            <a:pPr marL="124460"/>
            <a:fld id="{81D60167-4931-47E6-BA6A-407CBD079E47}" type="slidenum">
              <a:rPr lang="en-US" b="0" smtClean="0"/>
              <a:pPr marL="124460"/>
              <a:t>‹#›</a:t>
            </a:fld>
            <a:endParaRPr lang="en-US" b="0" dirty="0"/>
          </a:p>
        </p:txBody>
      </p:sp>
    </p:spTree>
    <p:extLst>
      <p:ext uri="{BB962C8B-B14F-4D97-AF65-F5344CB8AC3E}">
        <p14:creationId xmlns:p14="http://schemas.microsoft.com/office/powerpoint/2010/main" val="1534480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CCEBFF"/>
                </a:solidFill>
                <a:latin typeface="Arial"/>
                <a:cs typeface="Arial"/>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6/24/2019</a:t>
            </a:fld>
            <a:endParaRPr lang="en-US"/>
          </a:p>
        </p:txBody>
      </p:sp>
      <p:sp>
        <p:nvSpPr>
          <p:cNvPr id="7" name="Holder 7"/>
          <p:cNvSpPr>
            <a:spLocks noGrp="1"/>
          </p:cNvSpPr>
          <p:nvPr>
            <p:ph type="sldNum" sz="quarter" idx="7"/>
          </p:nvPr>
        </p:nvSpPr>
        <p:spPr/>
        <p:txBody>
          <a:bodyPr lIns="0" tIns="0" rIns="0" bIns="0"/>
          <a:lstStyle>
            <a:lvl1pPr>
              <a:defRPr sz="1400" b="1" i="0">
                <a:solidFill>
                  <a:schemeClr val="bg1"/>
                </a:solidFill>
                <a:latin typeface="Arial"/>
                <a:cs typeface="Arial"/>
              </a:defRPr>
            </a:lvl1pPr>
          </a:lstStyle>
          <a:p>
            <a:pPr marL="124460"/>
            <a:fld id="{81D60167-4931-47E6-BA6A-407CBD079E47}" type="slidenum">
              <a:rPr lang="en-US" b="0" smtClean="0"/>
              <a:pPr marL="124460"/>
              <a:t>‹#›</a:t>
            </a:fld>
            <a:endParaRPr lang="en-US" b="0" dirty="0"/>
          </a:p>
        </p:txBody>
      </p:sp>
    </p:spTree>
    <p:extLst>
      <p:ext uri="{BB962C8B-B14F-4D97-AF65-F5344CB8AC3E}">
        <p14:creationId xmlns:p14="http://schemas.microsoft.com/office/powerpoint/2010/main" val="21327840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CCEB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6/24/2019</a:t>
            </a:fld>
            <a:endParaRPr lang="en-US"/>
          </a:p>
        </p:txBody>
      </p:sp>
      <p:sp>
        <p:nvSpPr>
          <p:cNvPr id="5" name="Holder 5"/>
          <p:cNvSpPr>
            <a:spLocks noGrp="1"/>
          </p:cNvSpPr>
          <p:nvPr>
            <p:ph type="sldNum" sz="quarter" idx="7"/>
          </p:nvPr>
        </p:nvSpPr>
        <p:spPr/>
        <p:txBody>
          <a:bodyPr lIns="0" tIns="0" rIns="0" bIns="0"/>
          <a:lstStyle>
            <a:lvl1pPr>
              <a:defRPr sz="1400" b="1" i="0">
                <a:solidFill>
                  <a:schemeClr val="bg1"/>
                </a:solidFill>
                <a:latin typeface="Arial"/>
                <a:cs typeface="Arial"/>
              </a:defRPr>
            </a:lvl1pPr>
          </a:lstStyle>
          <a:p>
            <a:pPr marL="124460"/>
            <a:fld id="{81D60167-4931-47E6-BA6A-407CBD079E47}" type="slidenum">
              <a:rPr lang="en-US" b="0" smtClean="0"/>
              <a:pPr marL="124460"/>
              <a:t>‹#›</a:t>
            </a:fld>
            <a:endParaRPr lang="en-US" b="0" dirty="0"/>
          </a:p>
        </p:txBody>
      </p:sp>
    </p:spTree>
    <p:extLst>
      <p:ext uri="{BB962C8B-B14F-4D97-AF65-F5344CB8AC3E}">
        <p14:creationId xmlns:p14="http://schemas.microsoft.com/office/powerpoint/2010/main" val="3555412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6/24/2019</a:t>
            </a:fld>
            <a:endParaRPr lang="en-US"/>
          </a:p>
        </p:txBody>
      </p:sp>
      <p:sp>
        <p:nvSpPr>
          <p:cNvPr id="4" name="Holder 4"/>
          <p:cNvSpPr>
            <a:spLocks noGrp="1"/>
          </p:cNvSpPr>
          <p:nvPr>
            <p:ph type="sldNum" sz="quarter" idx="7"/>
          </p:nvPr>
        </p:nvSpPr>
        <p:spPr/>
        <p:txBody>
          <a:bodyPr lIns="0" tIns="0" rIns="0" bIns="0"/>
          <a:lstStyle>
            <a:lvl1pPr>
              <a:defRPr sz="1400" b="1" i="0">
                <a:solidFill>
                  <a:schemeClr val="bg1"/>
                </a:solidFill>
                <a:latin typeface="Arial"/>
                <a:cs typeface="Arial"/>
              </a:defRPr>
            </a:lvl1pPr>
          </a:lstStyle>
          <a:p>
            <a:pPr marL="124460"/>
            <a:fld id="{81D60167-4931-47E6-BA6A-407CBD079E47}" type="slidenum">
              <a:rPr lang="en-US" b="0" smtClean="0"/>
              <a:pPr marL="124460"/>
              <a:t>‹#›</a:t>
            </a:fld>
            <a:endParaRPr lang="en-US" b="0" dirty="0"/>
          </a:p>
        </p:txBody>
      </p:sp>
    </p:spTree>
    <p:extLst>
      <p:ext uri="{BB962C8B-B14F-4D97-AF65-F5344CB8AC3E}">
        <p14:creationId xmlns:p14="http://schemas.microsoft.com/office/powerpoint/2010/main" val="62267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HIDDEN-section-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solidFill>
                  <a:schemeClr val="tx2">
                    <a:lumMod val="40000"/>
                    <a:lumOff val="60000"/>
                  </a:schemeClr>
                </a:solidFill>
              </a:defRPr>
            </a:lvl1pPr>
          </a:lstStyle>
          <a:p>
            <a:r>
              <a:rPr lang="en-US" dirty="0"/>
              <a:t>Click to edit Master title style</a:t>
            </a:r>
          </a:p>
        </p:txBody>
      </p:sp>
      <p:sp>
        <p:nvSpPr>
          <p:cNvPr id="3" name="Text Placeholder 2"/>
          <p:cNvSpPr>
            <a:spLocks noGrp="1"/>
          </p:cNvSpPr>
          <p:nvPr>
            <p:ph type="body" idx="1"/>
          </p:nvPr>
        </p:nvSpPr>
        <p:spPr>
          <a:xfrm>
            <a:off x="963084" y="1348259"/>
            <a:ext cx="10363200" cy="2770519"/>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1C4A4A9-0D58-4BEB-B961-E5B3D6BDC215}" type="datetime1">
              <a:rPr lang="en-US" smtClean="0">
                <a:solidFill>
                  <a:srgbClr val="375881"/>
                </a:solidFill>
              </a:rPr>
              <a:t>6/24/2019</a:t>
            </a:fld>
            <a:endParaRPr lang="en-US">
              <a:solidFill>
                <a:srgbClr val="375881"/>
              </a:solidFill>
            </a:endParaRPr>
          </a:p>
        </p:txBody>
      </p:sp>
      <p:sp>
        <p:nvSpPr>
          <p:cNvPr id="5" name="Footer Placeholder 4"/>
          <p:cNvSpPr>
            <a:spLocks noGrp="1"/>
          </p:cNvSpPr>
          <p:nvPr>
            <p:ph type="ftr" sz="quarter" idx="11"/>
          </p:nvPr>
        </p:nvSpPr>
        <p:spPr/>
        <p:txBody>
          <a:bodyPr/>
          <a:lstStyle/>
          <a:p>
            <a:endParaRPr lang="en-US">
              <a:solidFill>
                <a:srgbClr val="375881">
                  <a:tint val="75000"/>
                </a:srgbClr>
              </a:solidFill>
            </a:endParaRPr>
          </a:p>
        </p:txBody>
      </p:sp>
      <p:sp>
        <p:nvSpPr>
          <p:cNvPr id="6" name="Slide Number Placeholder 5"/>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4253069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8A6983-9F58-4F5E-B94D-DFC6D186BA29}"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695240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AC470-42F3-4952-9E27-6C944F3ECD81}"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371422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307D1-0D23-4B12-B6D5-0348B43B6A5F}"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2894588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B26A78-8FDC-408C-8C13-5E962CBCD5F6}"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a:t>‹#›</a:t>
            </a:fld>
            <a:endParaRPr lang="en-US" dirty="0"/>
          </a:p>
        </p:txBody>
      </p:sp>
    </p:spTree>
    <p:extLst>
      <p:ext uri="{BB962C8B-B14F-4D97-AF65-F5344CB8AC3E}">
        <p14:creationId xmlns:p14="http://schemas.microsoft.com/office/powerpoint/2010/main" val="2229997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1E548-DC48-4F0F-84E6-098A790700B8}" type="datetime1">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6070415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D03C1F-27F6-4C12-8C2A-2413A0B4F782}" type="datetime1">
              <a:rPr lang="en-US" smtClean="0"/>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488042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4B10D-F213-41C0-A426-88DD12335E5B}" type="datetime1">
              <a:rPr lang="en-US" smtClean="0"/>
              <a:t>6/24/2019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4377920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1670A-8458-49D2-8FB9-7EAE0BA2C845}"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a:t>‹#›</a:t>
            </a:fld>
            <a:endParaRPr lang="en-US" dirty="0"/>
          </a:p>
        </p:txBody>
      </p:sp>
    </p:spTree>
    <p:extLst>
      <p:ext uri="{BB962C8B-B14F-4D97-AF65-F5344CB8AC3E}">
        <p14:creationId xmlns:p14="http://schemas.microsoft.com/office/powerpoint/2010/main" val="35067989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87047-02FD-449B-A64E-3B243D2ED4E4}" type="datetime1">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191680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F51E5A-673A-4D74-B0BA-626290DF60ED}"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130613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4B6CA0C0-3B23-4F2B-9B37-7941DDCAD09A}" type="datetime1">
              <a:rPr lang="en-US" smtClean="0">
                <a:solidFill>
                  <a:srgbClr val="375881"/>
                </a:solidFill>
              </a:rPr>
              <a:t>6/24/2019</a:t>
            </a:fld>
            <a:endParaRPr lang="en-US">
              <a:solidFill>
                <a:srgbClr val="375881"/>
              </a:solidFill>
            </a:endParaRPr>
          </a:p>
        </p:txBody>
      </p:sp>
      <p:sp>
        <p:nvSpPr>
          <p:cNvPr id="6" name="Footer Placeholder 5"/>
          <p:cNvSpPr>
            <a:spLocks noGrp="1"/>
          </p:cNvSpPr>
          <p:nvPr>
            <p:ph type="ftr" sz="quarter" idx="11"/>
          </p:nvPr>
        </p:nvSpPr>
        <p:spPr/>
        <p:txBody>
          <a:bodyPr/>
          <a:lstStyle/>
          <a:p>
            <a:endParaRPr lang="en-US">
              <a:solidFill>
                <a:srgbClr val="375881">
                  <a:tint val="75000"/>
                </a:srgbClr>
              </a:solidFill>
            </a:endParaRPr>
          </a:p>
        </p:txBody>
      </p:sp>
      <p:sp>
        <p:nvSpPr>
          <p:cNvPr id="7" name="Slide Number Placeholder 6"/>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1176214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67131-85EF-45B0-AAA7-9E073EFCFD3A}"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11537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9CFF1-9B5F-425B-BF3A-35BC20079678}"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36805723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2CC0F4-5BE9-4E98-BC06-33F5BA0F5358}"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9899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CE3FEC-A422-4AC2-B002-67D4AC849355}"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4242488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48DE33-53CF-47B2-9E02-E3E8C74EBA8B}"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a:t>‹#›</a:t>
            </a:fld>
            <a:endParaRPr lang="en-US" dirty="0"/>
          </a:p>
        </p:txBody>
      </p:sp>
    </p:spTree>
    <p:extLst>
      <p:ext uri="{BB962C8B-B14F-4D97-AF65-F5344CB8AC3E}">
        <p14:creationId xmlns:p14="http://schemas.microsoft.com/office/powerpoint/2010/main" val="10040227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DF1FD-8D2D-41E4-BADA-9D4900737087}" type="datetime1">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extLst>
      <p:ext uri="{BB962C8B-B14F-4D97-AF65-F5344CB8AC3E}">
        <p14:creationId xmlns:p14="http://schemas.microsoft.com/office/powerpoint/2010/main" val="74372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dden-slide-notes">
    <p:spTree>
      <p:nvGrpSpPr>
        <p:cNvPr id="1" name=""/>
        <p:cNvGrpSpPr/>
        <p:nvPr/>
      </p:nvGrpSpPr>
      <p:grpSpPr>
        <a:xfrm>
          <a:off x="0" y="0"/>
          <a:ext cx="0" cy="0"/>
          <a:chOff x="0" y="0"/>
          <a:chExt cx="0" cy="0"/>
        </a:xfrm>
      </p:grpSpPr>
      <p:sp>
        <p:nvSpPr>
          <p:cNvPr id="2" name="Title 1"/>
          <p:cNvSpPr>
            <a:spLocks noGrp="1"/>
          </p:cNvSpPr>
          <p:nvPr>
            <p:ph type="title"/>
          </p:nvPr>
        </p:nvSpPr>
        <p:spPr>
          <a:xfrm>
            <a:off x="140473" y="352246"/>
            <a:ext cx="11850095" cy="4164096"/>
          </a:xfrm>
        </p:spPr>
        <p:txBody>
          <a:bodyPr>
            <a:normAutofit/>
          </a:bodyPr>
          <a:lstStyle>
            <a:lvl1pPr>
              <a:defRPr sz="8000">
                <a:solidFill>
                  <a:schemeClr val="tx1"/>
                </a:solidFill>
              </a:defRPr>
            </a:lvl1p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a:solidFill>
                <a:srgbClr val="375881">
                  <a:tint val="75000"/>
                </a:srgbClr>
              </a:solidFill>
            </a:endParaRPr>
          </a:p>
        </p:txBody>
      </p:sp>
      <p:sp>
        <p:nvSpPr>
          <p:cNvPr id="7" name="Slide Number Placeholder 6"/>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
        <p:nvSpPr>
          <p:cNvPr id="8" name="TextBox 7"/>
          <p:cNvSpPr txBox="1"/>
          <p:nvPr userDrawn="1"/>
        </p:nvSpPr>
        <p:spPr>
          <a:xfrm>
            <a:off x="739472" y="4683318"/>
            <a:ext cx="10551381" cy="523220"/>
          </a:xfrm>
          <a:prstGeom prst="rect">
            <a:avLst/>
          </a:prstGeom>
          <a:noFill/>
        </p:spPr>
        <p:txBody>
          <a:bodyPr wrap="square" rtlCol="0">
            <a:spAutoFit/>
          </a:bodyPr>
          <a:lstStyle/>
          <a:p>
            <a:pPr algn="ctr"/>
            <a:r>
              <a:rPr lang="en-US" sz="2800" i="1" dirty="0">
                <a:solidFill>
                  <a:srgbClr val="A8B624"/>
                </a:solidFill>
              </a:rPr>
              <a:t>Hidden Slide – For Planning Purposes ONLY</a:t>
            </a:r>
          </a:p>
        </p:txBody>
      </p:sp>
    </p:spTree>
    <p:extLst>
      <p:ext uri="{BB962C8B-B14F-4D97-AF65-F5344CB8AC3E}">
        <p14:creationId xmlns:p14="http://schemas.microsoft.com/office/powerpoint/2010/main" val="63384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C751857F-A27F-4594-8BFB-86C943B8019A}" type="datetime1">
              <a:rPr lang="en-US" smtClean="0">
                <a:solidFill>
                  <a:srgbClr val="375881"/>
                </a:solidFill>
              </a:rPr>
              <a:t>6/24/2019</a:t>
            </a:fld>
            <a:endParaRPr lang="en-US">
              <a:solidFill>
                <a:srgbClr val="375881"/>
              </a:solidFill>
            </a:endParaRPr>
          </a:p>
        </p:txBody>
      </p:sp>
      <p:sp>
        <p:nvSpPr>
          <p:cNvPr id="8" name="Footer Placeholder 7"/>
          <p:cNvSpPr>
            <a:spLocks noGrp="1"/>
          </p:cNvSpPr>
          <p:nvPr>
            <p:ph type="ftr" sz="quarter" idx="11"/>
          </p:nvPr>
        </p:nvSpPr>
        <p:spPr/>
        <p:txBody>
          <a:bodyPr/>
          <a:lstStyle/>
          <a:p>
            <a:endParaRPr lang="en-US">
              <a:solidFill>
                <a:srgbClr val="375881">
                  <a:tint val="75000"/>
                </a:srgbClr>
              </a:solidFill>
            </a:endParaRPr>
          </a:p>
        </p:txBody>
      </p:sp>
      <p:sp>
        <p:nvSpPr>
          <p:cNvPr id="9" name="Slide Number Placeholder 8"/>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14396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856529EE-E68C-4CC6-822F-C3FB6AC9B13E}" type="datetime1">
              <a:rPr lang="en-US" smtClean="0">
                <a:solidFill>
                  <a:srgbClr val="375881"/>
                </a:solidFill>
              </a:rPr>
              <a:t>6/24/2019</a:t>
            </a:fld>
            <a:endParaRPr lang="en-US">
              <a:solidFill>
                <a:srgbClr val="375881"/>
              </a:solidFill>
            </a:endParaRPr>
          </a:p>
        </p:txBody>
      </p:sp>
      <p:sp>
        <p:nvSpPr>
          <p:cNvPr id="4" name="Footer Placeholder 3"/>
          <p:cNvSpPr>
            <a:spLocks noGrp="1"/>
          </p:cNvSpPr>
          <p:nvPr>
            <p:ph type="ftr" sz="quarter" idx="11"/>
          </p:nvPr>
        </p:nvSpPr>
        <p:spPr/>
        <p:txBody>
          <a:bodyPr/>
          <a:lstStyle/>
          <a:p>
            <a:endParaRPr lang="en-US">
              <a:solidFill>
                <a:srgbClr val="375881">
                  <a:tint val="75000"/>
                </a:srgbClr>
              </a:solidFill>
            </a:endParaRPr>
          </a:p>
        </p:txBody>
      </p:sp>
      <p:sp>
        <p:nvSpPr>
          <p:cNvPr id="5" name="Slide Number Placeholder 4"/>
          <p:cNvSpPr>
            <a:spLocks noGrp="1"/>
          </p:cNvSpPr>
          <p:nvPr>
            <p:ph type="sldNum" sz="quarter" idx="12"/>
          </p:nvPr>
        </p:nvSpPr>
        <p:spPr/>
        <p:txBody>
          <a:bodyPr/>
          <a:lstStyle/>
          <a:p>
            <a:fld id="{7CA68B71-85B2-9B49-AC49-72CE2A9FF988}" type="slidenum">
              <a:rPr lang="en-US" smtClean="0">
                <a:solidFill>
                  <a:srgbClr val="375881">
                    <a:tint val="75000"/>
                  </a:srgbClr>
                </a:solidFill>
              </a:rPr>
              <a:pPr/>
              <a:t>‹#›</a:t>
            </a:fld>
            <a:endParaRPr lang="en-US">
              <a:solidFill>
                <a:srgbClr val="375881">
                  <a:tint val="75000"/>
                </a:srgbClr>
              </a:solidFill>
            </a:endParaRPr>
          </a:p>
        </p:txBody>
      </p:sp>
    </p:spTree>
    <p:extLst>
      <p:ext uri="{BB962C8B-B14F-4D97-AF65-F5344CB8AC3E}">
        <p14:creationId xmlns:p14="http://schemas.microsoft.com/office/powerpoint/2010/main" val="366314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6.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7.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375881">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68B71-85B2-9B49-AC49-72CE2A9FF988}" type="slidenum">
              <a:rPr lang="en-US" smtClean="0">
                <a:solidFill>
                  <a:srgbClr val="375881">
                    <a:tint val="75000"/>
                  </a:srgbClr>
                </a:solidFill>
              </a:rPr>
              <a:pPr/>
              <a:t>‹#›</a:t>
            </a:fld>
            <a:endParaRPr lang="en-US" dirty="0">
              <a:solidFill>
                <a:srgbClr val="375881">
                  <a:tint val="75000"/>
                </a:srgbClr>
              </a:solidFill>
            </a:endParaRP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615784"/>
            <a:ext cx="12192000" cy="1250950"/>
          </a:xfrm>
          <a:prstGeom prst="rect">
            <a:avLst/>
          </a:prstGeom>
        </p:spPr>
      </p:pic>
    </p:spTree>
    <p:extLst>
      <p:ext uri="{BB962C8B-B14F-4D97-AF65-F5344CB8AC3E}">
        <p14:creationId xmlns:p14="http://schemas.microsoft.com/office/powerpoint/2010/main" val="360529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7B0C6-8054-440B-9F05-496E3D024866}" type="datetime1">
              <a:rPr lang="en-US" smtClean="0"/>
              <a:t>6/24/2019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3DA95-0DC0-4E31-9338-17C17DAB922B}" type="slidenum">
              <a:rPr lang="en-US" smtClean="0"/>
              <a:t>‹#›</a:t>
            </a:fld>
            <a:endParaRPr lang="en-US"/>
          </a:p>
        </p:txBody>
      </p:sp>
      <p:pic>
        <p:nvPicPr>
          <p:cNvPr id="3" name="Picture 2"/>
          <p:cNvPicPr>
            <a:picLocks noChangeAspect="1"/>
          </p:cNvPicPr>
          <p:nvPr userDrawn="1"/>
        </p:nvPicPr>
        <p:blipFill rotWithShape="1">
          <a:blip r:embed="rId5" cstate="print">
            <a:clrChange>
              <a:clrFrom>
                <a:srgbClr val="FFFEFD"/>
              </a:clrFrom>
              <a:clrTo>
                <a:srgbClr val="FFFEFD">
                  <a:alpha val="0"/>
                </a:srgbClr>
              </a:clrTo>
            </a:clrChange>
            <a:extLst>
              <a:ext uri="{28A0092B-C50C-407E-A947-70E740481C1C}">
                <a14:useLocalDpi xmlns:a14="http://schemas.microsoft.com/office/drawing/2010/main" val="0"/>
              </a:ext>
            </a:extLst>
          </a:blip>
          <a:srcRect t="81234"/>
          <a:stretch/>
        </p:blipFill>
        <p:spPr>
          <a:xfrm>
            <a:off x="0" y="5571067"/>
            <a:ext cx="12192000" cy="1286933"/>
          </a:xfrm>
          <a:prstGeom prst="rect">
            <a:avLst/>
          </a:prstGeom>
        </p:spPr>
      </p:pic>
    </p:spTree>
    <p:extLst>
      <p:ext uri="{BB962C8B-B14F-4D97-AF65-F5344CB8AC3E}">
        <p14:creationId xmlns:p14="http://schemas.microsoft.com/office/powerpoint/2010/main" val="23467905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484DB-5A64-4AA9-BBAE-CF8FA046239F}" type="datetime1">
              <a:rPr lang="en-US" smtClean="0">
                <a:solidFill>
                  <a:prstClr val="black">
                    <a:tint val="75000"/>
                  </a:prstClr>
                </a:solidFill>
              </a:rPr>
              <a:t>6/24/2019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p:nvPicPr>
        <p:blipFill rotWithShape="1">
          <a:blip r:embed="rId6" cstate="print">
            <a:clrChange>
              <a:clrFrom>
                <a:srgbClr val="FFFEFD"/>
              </a:clrFrom>
              <a:clrTo>
                <a:srgbClr val="FFFEFD">
                  <a:alpha val="0"/>
                </a:srgbClr>
              </a:clrTo>
            </a:clrChange>
            <a:extLst>
              <a:ext uri="{28A0092B-C50C-407E-A947-70E740481C1C}">
                <a14:useLocalDpi xmlns:a14="http://schemas.microsoft.com/office/drawing/2010/main" val="0"/>
              </a:ext>
            </a:extLst>
          </a:blip>
          <a:srcRect t="81234"/>
          <a:stretch/>
        </p:blipFill>
        <p:spPr>
          <a:xfrm>
            <a:off x="0" y="5571067"/>
            <a:ext cx="12192000" cy="1286933"/>
          </a:xfrm>
          <a:prstGeom prst="rect">
            <a:avLst/>
          </a:prstGeom>
        </p:spPr>
      </p:pic>
    </p:spTree>
    <p:extLst>
      <p:ext uri="{BB962C8B-B14F-4D97-AF65-F5344CB8AC3E}">
        <p14:creationId xmlns:p14="http://schemas.microsoft.com/office/powerpoint/2010/main" val="4849128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072C5E-91AA-4BA1-9646-CB2B9E73395A}" type="datetime1">
              <a:rPr lang="en-US" smtClean="0">
                <a:solidFill>
                  <a:prstClr val="black">
                    <a:tint val="75000"/>
                  </a:prstClr>
                </a:solidFill>
              </a:rPr>
              <a:t>6/24/2019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13DA95-0DC0-4E31-9338-17C17DAB92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57216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74">
                <a:solidFill>
                  <a:schemeClr val="tx1">
                    <a:tint val="75000"/>
                  </a:schemeClr>
                </a:solidFill>
              </a:defRPr>
            </a:lvl1pPr>
          </a:lstStyle>
          <a:p>
            <a:fld id="{1D8BD707-D9CF-40AE-B4C6-C98DA3205C09}" type="datetimeFigureOut">
              <a:rPr lang="en-US" smtClean="0"/>
              <a:t>6/24/2019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74">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6515825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65665" rtl="0" eaLnBrk="1" latinLnBrk="0" hangingPunct="1">
        <a:lnSpc>
          <a:spcPct val="90000"/>
        </a:lnSpc>
        <a:spcBef>
          <a:spcPct val="0"/>
        </a:spcBef>
        <a:buNone/>
        <a:defRPr sz="3203" kern="1200">
          <a:solidFill>
            <a:schemeClr val="tx1"/>
          </a:solidFill>
          <a:latin typeface="+mj-lt"/>
          <a:ea typeface="+mj-ea"/>
          <a:cs typeface="+mj-cs"/>
        </a:defRPr>
      </a:lvl1pPr>
    </p:titleStyle>
    <p:bodyStyle>
      <a:lvl1pPr marL="166416" indent="-166416" algn="l" defTabSz="665665" rtl="0" eaLnBrk="1" latinLnBrk="0" hangingPunct="1">
        <a:lnSpc>
          <a:spcPct val="90000"/>
        </a:lnSpc>
        <a:spcBef>
          <a:spcPts val="728"/>
        </a:spcBef>
        <a:buFont typeface="Arial" panose="020B0604020202020204" pitchFamily="34" charset="0"/>
        <a:buChar char="•"/>
        <a:defRPr sz="2038" kern="1200">
          <a:solidFill>
            <a:schemeClr val="tx1"/>
          </a:solidFill>
          <a:latin typeface="+mn-lt"/>
          <a:ea typeface="+mn-ea"/>
          <a:cs typeface="+mn-cs"/>
        </a:defRPr>
      </a:lvl1pPr>
      <a:lvl2pPr marL="499249" indent="-166416" algn="l" defTabSz="665665" rtl="0" eaLnBrk="1" latinLnBrk="0" hangingPunct="1">
        <a:lnSpc>
          <a:spcPct val="90000"/>
        </a:lnSpc>
        <a:spcBef>
          <a:spcPts val="364"/>
        </a:spcBef>
        <a:buFont typeface="Arial" panose="020B0604020202020204" pitchFamily="34" charset="0"/>
        <a:buChar char="•"/>
        <a:defRPr sz="1747" kern="1200">
          <a:solidFill>
            <a:schemeClr val="tx1"/>
          </a:solidFill>
          <a:latin typeface="+mn-lt"/>
          <a:ea typeface="+mn-ea"/>
          <a:cs typeface="+mn-cs"/>
        </a:defRPr>
      </a:lvl2pPr>
      <a:lvl3pPr marL="832081" indent="-166416" algn="l" defTabSz="665665" rtl="0" eaLnBrk="1" latinLnBrk="0" hangingPunct="1">
        <a:lnSpc>
          <a:spcPct val="90000"/>
        </a:lnSpc>
        <a:spcBef>
          <a:spcPts val="364"/>
        </a:spcBef>
        <a:buFont typeface="Arial" panose="020B0604020202020204" pitchFamily="34" charset="0"/>
        <a:buChar char="•"/>
        <a:defRPr sz="1456" kern="1200">
          <a:solidFill>
            <a:schemeClr val="tx1"/>
          </a:solidFill>
          <a:latin typeface="+mn-lt"/>
          <a:ea typeface="+mn-ea"/>
          <a:cs typeface="+mn-cs"/>
        </a:defRPr>
      </a:lvl3pPr>
      <a:lvl4pPr marL="1164914"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4pPr>
      <a:lvl5pPr marL="149774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69720" y="248847"/>
            <a:ext cx="9852557" cy="677108"/>
          </a:xfrm>
          <a:prstGeom prst="rect">
            <a:avLst/>
          </a:prstGeom>
        </p:spPr>
        <p:txBody>
          <a:bodyPr wrap="square" lIns="0" tIns="0" rIns="0" bIns="0">
            <a:spAutoFit/>
          </a:bodyPr>
          <a:lstStyle>
            <a:lvl1pPr>
              <a:defRPr sz="4400" b="0" i="0">
                <a:solidFill>
                  <a:srgbClr val="CCEBFF"/>
                </a:solidFill>
                <a:latin typeface="Arial"/>
                <a:cs typeface="Arial"/>
              </a:defRPr>
            </a:lvl1pPr>
          </a:lstStyle>
          <a:p>
            <a:endParaRPr/>
          </a:p>
        </p:txBody>
      </p:sp>
      <p:sp>
        <p:nvSpPr>
          <p:cNvPr id="3" name="Holder 3"/>
          <p:cNvSpPr>
            <a:spLocks noGrp="1"/>
          </p:cNvSpPr>
          <p:nvPr>
            <p:ph type="body" idx="1"/>
          </p:nvPr>
        </p:nvSpPr>
        <p:spPr>
          <a:xfrm>
            <a:off x="714588" y="1660678"/>
            <a:ext cx="10762825" cy="492443"/>
          </a:xfrm>
          <a:prstGeom prst="rect">
            <a:avLst/>
          </a:prstGeom>
        </p:spPr>
        <p:txBody>
          <a:bodyPr wrap="square" lIns="0" tIns="0" rIns="0" bIns="0">
            <a:spAutoFit/>
          </a:bodyPr>
          <a:lstStyle>
            <a:lvl1pPr>
              <a:defRPr sz="32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1" y="6377940"/>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6/24/2019</a:t>
            </a:fld>
            <a:endParaRPr lang="en-US"/>
          </a:p>
        </p:txBody>
      </p:sp>
      <p:sp>
        <p:nvSpPr>
          <p:cNvPr id="6" name="Holder 6"/>
          <p:cNvSpPr>
            <a:spLocks noGrp="1"/>
          </p:cNvSpPr>
          <p:nvPr>
            <p:ph type="sldNum" sz="quarter" idx="7"/>
          </p:nvPr>
        </p:nvSpPr>
        <p:spPr>
          <a:xfrm>
            <a:off x="11162113" y="6478921"/>
            <a:ext cx="314960" cy="430887"/>
          </a:xfrm>
          <a:prstGeom prst="rect">
            <a:avLst/>
          </a:prstGeom>
        </p:spPr>
        <p:txBody>
          <a:bodyPr wrap="square" lIns="0" tIns="0" rIns="0" bIns="0">
            <a:spAutoFit/>
          </a:bodyPr>
          <a:lstStyle>
            <a:lvl1pPr>
              <a:defRPr sz="1400" b="1" i="0">
                <a:solidFill>
                  <a:schemeClr val="bg1"/>
                </a:solidFill>
                <a:latin typeface="Arial"/>
                <a:cs typeface="Arial"/>
              </a:defRPr>
            </a:lvl1pPr>
          </a:lstStyle>
          <a:p>
            <a:pPr marL="124460"/>
            <a:fld id="{81D60167-4931-47E6-BA6A-407CBD079E47}" type="slidenum">
              <a:rPr lang="en-US" b="0" smtClean="0"/>
              <a:pPr marL="124460"/>
              <a:t>‹#›</a:t>
            </a:fld>
            <a:endParaRPr lang="en-US" b="0" dirty="0"/>
          </a:p>
        </p:txBody>
      </p:sp>
    </p:spTree>
    <p:extLst>
      <p:ext uri="{BB962C8B-B14F-4D97-AF65-F5344CB8AC3E}">
        <p14:creationId xmlns:p14="http://schemas.microsoft.com/office/powerpoint/2010/main" val="31593936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DFC14E-F25C-4484-9973-AFD8FC361FAD}" type="datetime1">
              <a:rPr lang="en-US" smtClean="0"/>
              <a:t>6/24/2019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a:t>
            </a:fld>
            <a:endParaRPr lang="en-US" dirty="0"/>
          </a:p>
        </p:txBody>
      </p:sp>
    </p:spTree>
    <p:extLst>
      <p:ext uri="{BB962C8B-B14F-4D97-AF65-F5344CB8AC3E}">
        <p14:creationId xmlns:p14="http://schemas.microsoft.com/office/powerpoint/2010/main" val="371160752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2.jpeg"/><Relationship Id="rId4" Type="http://schemas.openxmlformats.org/officeDocument/2006/relationships/diagramLayout" Target="../diagrams/layout2.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52" y="379827"/>
            <a:ext cx="3174407" cy="1696720"/>
          </a:xfrm>
          <a:prstGeom prst="rect">
            <a:avLst/>
          </a:prstGeom>
        </p:spPr>
      </p:pic>
      <p:sp>
        <p:nvSpPr>
          <p:cNvPr id="5" name="TextBox 4"/>
          <p:cNvSpPr txBox="1"/>
          <p:nvPr/>
        </p:nvSpPr>
        <p:spPr>
          <a:xfrm>
            <a:off x="3904956" y="5707917"/>
            <a:ext cx="6776171" cy="830997"/>
          </a:xfrm>
          <a:prstGeom prst="rect">
            <a:avLst/>
          </a:prstGeom>
          <a:noFill/>
        </p:spPr>
        <p:txBody>
          <a:bodyPr wrap="square" rtlCol="0">
            <a:spAutoFit/>
          </a:bodyPr>
          <a:lstStyle/>
          <a:p>
            <a:r>
              <a:rPr lang="en-US" sz="2400" dirty="0"/>
              <a:t>Laural Ruggles MBA, MPH</a:t>
            </a:r>
          </a:p>
          <a:p>
            <a:r>
              <a:rPr lang="en-US" sz="2400" dirty="0"/>
              <a:t>VP Marketing and Community Health Improvement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1127" y="5381224"/>
            <a:ext cx="1112521" cy="1298312"/>
          </a:xfrm>
          <a:prstGeom prst="rect">
            <a:avLst/>
          </a:prstGeom>
        </p:spPr>
      </p:pic>
      <p:sp>
        <p:nvSpPr>
          <p:cNvPr id="3" name="Slide Number Placeholder 2">
            <a:extLst>
              <a:ext uri="{FF2B5EF4-FFF2-40B4-BE49-F238E27FC236}">
                <a16:creationId xmlns:a16="http://schemas.microsoft.com/office/drawing/2014/main" id="{6BC3AA70-4567-41EB-ACCF-02932B884690}"/>
              </a:ext>
            </a:extLst>
          </p:cNvPr>
          <p:cNvSpPr>
            <a:spLocks noGrp="1"/>
          </p:cNvSpPr>
          <p:nvPr>
            <p:ph type="sldNum" sz="quarter" idx="12"/>
          </p:nvPr>
        </p:nvSpPr>
        <p:spPr/>
        <p:txBody>
          <a:bodyPr/>
          <a:lstStyle/>
          <a:p>
            <a:fld id="{2D13DA95-0DC0-4E31-9338-17C17DAB922B}"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127" y="2403240"/>
            <a:ext cx="9525000" cy="3086100"/>
          </a:xfrm>
          <a:prstGeom prst="rect">
            <a:avLst/>
          </a:prstGeom>
        </p:spPr>
      </p:pic>
    </p:spTree>
    <p:extLst>
      <p:ext uri="{BB962C8B-B14F-4D97-AF65-F5344CB8AC3E}">
        <p14:creationId xmlns:p14="http://schemas.microsoft.com/office/powerpoint/2010/main" val="341794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FB073-85C7-4B63-AEAF-8C9EF824187C}"/>
              </a:ext>
            </a:extLst>
          </p:cNvPr>
          <p:cNvSpPr>
            <a:spLocks noGrp="1"/>
          </p:cNvSpPr>
          <p:nvPr>
            <p:ph type="sldNum" sz="quarter" idx="12"/>
          </p:nvPr>
        </p:nvSpPr>
        <p:spPr/>
        <p:txBody>
          <a:bodyPr/>
          <a:lstStyle/>
          <a:p>
            <a:fld id="{2D13DA95-0DC0-4E31-9338-17C17DAB922B}" type="slidenum">
              <a:rPr lang="en-US" smtClean="0">
                <a:solidFill>
                  <a:prstClr val="black">
                    <a:tint val="75000"/>
                  </a:prstClr>
                </a:solidFill>
              </a:rPr>
              <a:pPr/>
              <a:t>10</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BD981C58-BEC7-4CA4-AD7D-620E555FFF02}"/>
              </a:ext>
            </a:extLst>
          </p:cNvPr>
          <p:cNvPicPr>
            <a:picLocks noChangeAspect="1"/>
          </p:cNvPicPr>
          <p:nvPr/>
        </p:nvPicPr>
        <p:blipFill>
          <a:blip r:embed="rId2"/>
          <a:stretch>
            <a:fillRect/>
          </a:stretch>
        </p:blipFill>
        <p:spPr>
          <a:xfrm>
            <a:off x="481445" y="1292301"/>
            <a:ext cx="6995484" cy="5246613"/>
          </a:xfrm>
          <a:prstGeom prst="rect">
            <a:avLst/>
          </a:prstGeom>
        </p:spPr>
      </p:pic>
      <p:sp>
        <p:nvSpPr>
          <p:cNvPr id="9" name="TextBox 8">
            <a:extLst>
              <a:ext uri="{FF2B5EF4-FFF2-40B4-BE49-F238E27FC236}">
                <a16:creationId xmlns:a16="http://schemas.microsoft.com/office/drawing/2014/main" id="{8F453DED-F8D2-4E89-A561-E3CCD26659DA}"/>
              </a:ext>
            </a:extLst>
          </p:cNvPr>
          <p:cNvSpPr txBox="1"/>
          <p:nvPr/>
        </p:nvSpPr>
        <p:spPr>
          <a:xfrm>
            <a:off x="7737231" y="1010169"/>
            <a:ext cx="3616569" cy="4247317"/>
          </a:xfrm>
          <a:prstGeom prst="rect">
            <a:avLst/>
          </a:prstGeom>
          <a:noFill/>
        </p:spPr>
        <p:txBody>
          <a:bodyPr wrap="square" rtlCol="0">
            <a:spAutoFit/>
          </a:bodyPr>
          <a:lstStyle/>
          <a:p>
            <a:pPr algn="ctr"/>
            <a:r>
              <a:rPr lang="en-US" sz="5400" b="1" dirty="0">
                <a:solidFill>
                  <a:srgbClr val="002060"/>
                </a:solidFill>
                <a:latin typeface="AR BLANCA" panose="02000000000000000000" pitchFamily="2" charset="0"/>
              </a:rPr>
              <a:t>Learn a new language to find common ground.</a:t>
            </a:r>
          </a:p>
        </p:txBody>
      </p:sp>
      <p:pic>
        <p:nvPicPr>
          <p:cNvPr id="3" name="Picture 2"/>
          <p:cNvPicPr>
            <a:picLocks noChangeAspect="1"/>
          </p:cNvPicPr>
          <p:nvPr/>
        </p:nvPicPr>
        <p:blipFill>
          <a:blip r:embed="rId3"/>
          <a:stretch>
            <a:fillRect/>
          </a:stretch>
        </p:blipFill>
        <p:spPr>
          <a:xfrm>
            <a:off x="481445" y="122590"/>
            <a:ext cx="1974845" cy="1056513"/>
          </a:xfrm>
          <a:prstGeom prst="rect">
            <a:avLst/>
          </a:prstGeom>
        </p:spPr>
      </p:pic>
      <p:sp>
        <p:nvSpPr>
          <p:cNvPr id="4" name="TextBox 3"/>
          <p:cNvSpPr txBox="1"/>
          <p:nvPr/>
        </p:nvSpPr>
        <p:spPr>
          <a:xfrm>
            <a:off x="1310326" y="1781666"/>
            <a:ext cx="820132" cy="461665"/>
          </a:xfrm>
          <a:prstGeom prst="rect">
            <a:avLst/>
          </a:prstGeom>
          <a:noFill/>
        </p:spPr>
        <p:txBody>
          <a:bodyPr wrap="square" rtlCol="0">
            <a:spAutoFit/>
          </a:bodyPr>
          <a:lstStyle/>
          <a:p>
            <a:r>
              <a:rPr lang="en-US" sz="2400" dirty="0"/>
              <a:t>CDFI</a:t>
            </a:r>
          </a:p>
        </p:txBody>
      </p:sp>
      <p:sp>
        <p:nvSpPr>
          <p:cNvPr id="5" name="TextBox 4"/>
          <p:cNvSpPr txBox="1"/>
          <p:nvPr/>
        </p:nvSpPr>
        <p:spPr>
          <a:xfrm>
            <a:off x="3770723" y="2150998"/>
            <a:ext cx="820132" cy="523220"/>
          </a:xfrm>
          <a:prstGeom prst="rect">
            <a:avLst/>
          </a:prstGeom>
          <a:noFill/>
        </p:spPr>
        <p:txBody>
          <a:bodyPr wrap="square" rtlCol="0">
            <a:spAutoFit/>
          </a:bodyPr>
          <a:lstStyle/>
          <a:p>
            <a:r>
              <a:rPr lang="en-US" sz="2800" dirty="0"/>
              <a:t>A1c</a:t>
            </a:r>
          </a:p>
        </p:txBody>
      </p:sp>
      <p:sp>
        <p:nvSpPr>
          <p:cNvPr id="6" name="TextBox 5"/>
          <p:cNvSpPr txBox="1"/>
          <p:nvPr/>
        </p:nvSpPr>
        <p:spPr>
          <a:xfrm>
            <a:off x="5769204" y="1689333"/>
            <a:ext cx="1597847" cy="923330"/>
          </a:xfrm>
          <a:prstGeom prst="rect">
            <a:avLst/>
          </a:prstGeom>
          <a:noFill/>
        </p:spPr>
        <p:txBody>
          <a:bodyPr wrap="square" rtlCol="0">
            <a:spAutoFit/>
          </a:bodyPr>
          <a:lstStyle/>
          <a:p>
            <a:r>
              <a:rPr lang="en-US" dirty="0"/>
              <a:t>Accredited Investors</a:t>
            </a:r>
          </a:p>
          <a:p>
            <a:endParaRPr lang="en-US" dirty="0"/>
          </a:p>
        </p:txBody>
      </p:sp>
    </p:spTree>
    <p:extLst>
      <p:ext uri="{BB962C8B-B14F-4D97-AF65-F5344CB8AC3E}">
        <p14:creationId xmlns:p14="http://schemas.microsoft.com/office/powerpoint/2010/main" val="118676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F501C-6696-4E80-81E8-456ECBB2B846}"/>
              </a:ext>
            </a:extLst>
          </p:cNvPr>
          <p:cNvSpPr txBox="1"/>
          <p:nvPr/>
        </p:nvSpPr>
        <p:spPr>
          <a:xfrm>
            <a:off x="1070113" y="2021264"/>
            <a:ext cx="10283687" cy="3139321"/>
          </a:xfrm>
          <a:prstGeom prst="rect">
            <a:avLst/>
          </a:prstGeom>
          <a:noFill/>
        </p:spPr>
        <p:txBody>
          <a:bodyPr wrap="square" rtlCol="0">
            <a:spAutoFit/>
          </a:bodyPr>
          <a:lstStyle/>
          <a:p>
            <a:pPr algn="ctr"/>
            <a:r>
              <a:rPr lang="en-US" sz="6600" dirty="0"/>
              <a:t>“Prosperous communities are healthy communities.”</a:t>
            </a:r>
          </a:p>
        </p:txBody>
      </p:sp>
      <p:sp>
        <p:nvSpPr>
          <p:cNvPr id="5" name="TextBox 4">
            <a:extLst>
              <a:ext uri="{FF2B5EF4-FFF2-40B4-BE49-F238E27FC236}">
                <a16:creationId xmlns:a16="http://schemas.microsoft.com/office/drawing/2014/main" id="{5B5CD131-4A3A-46EC-8DAE-3E519CDE90CE}"/>
              </a:ext>
            </a:extLst>
          </p:cNvPr>
          <p:cNvSpPr txBox="1"/>
          <p:nvPr/>
        </p:nvSpPr>
        <p:spPr>
          <a:xfrm>
            <a:off x="2461846" y="4415551"/>
            <a:ext cx="9003323" cy="646331"/>
          </a:xfrm>
          <a:prstGeom prst="rect">
            <a:avLst/>
          </a:prstGeom>
          <a:noFill/>
        </p:spPr>
        <p:txBody>
          <a:bodyPr wrap="square" rtlCol="0">
            <a:spAutoFit/>
          </a:bodyPr>
          <a:lstStyle/>
          <a:p>
            <a:r>
              <a:rPr lang="en-US" sz="3600" i="1" dirty="0"/>
              <a:t>~Jim </a:t>
            </a:r>
            <a:r>
              <a:rPr lang="en-US" sz="3600" i="1" dirty="0" err="1"/>
              <a:t>Kisch</a:t>
            </a:r>
            <a:r>
              <a:rPr lang="en-US" sz="3600" i="1" dirty="0"/>
              <a:t>, President, </a:t>
            </a:r>
            <a:r>
              <a:rPr lang="en-US" sz="3600" i="1" dirty="0" err="1"/>
              <a:t>Passumpsic</a:t>
            </a:r>
            <a:r>
              <a:rPr lang="en-US" sz="3600" i="1" dirty="0"/>
              <a:t> Savings Bank</a:t>
            </a:r>
          </a:p>
        </p:txBody>
      </p:sp>
      <p:sp>
        <p:nvSpPr>
          <p:cNvPr id="6" name="Slide Number Placeholder 5">
            <a:extLst>
              <a:ext uri="{FF2B5EF4-FFF2-40B4-BE49-F238E27FC236}">
                <a16:creationId xmlns:a16="http://schemas.microsoft.com/office/drawing/2014/main" id="{025354FA-1FE7-4C11-9F5D-8CF68198FC20}"/>
              </a:ext>
            </a:extLst>
          </p:cNvPr>
          <p:cNvSpPr>
            <a:spLocks noGrp="1"/>
          </p:cNvSpPr>
          <p:nvPr>
            <p:ph type="sldNum" sz="quarter" idx="12"/>
          </p:nvPr>
        </p:nvSpPr>
        <p:spPr/>
        <p:txBody>
          <a:bodyPr/>
          <a:lstStyle/>
          <a:p>
            <a:fld id="{2D13DA95-0DC0-4E31-9338-17C17DAB922B}"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6285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DA4CB8-AFEB-49FF-A66D-092866002BFC}"/>
              </a:ext>
            </a:extLst>
          </p:cNvPr>
          <p:cNvSpPr txBox="1"/>
          <p:nvPr/>
        </p:nvSpPr>
        <p:spPr>
          <a:xfrm>
            <a:off x="689113" y="1397674"/>
            <a:ext cx="10813774" cy="4062651"/>
          </a:xfrm>
          <a:prstGeom prst="rect">
            <a:avLst/>
          </a:prstGeom>
          <a:noFill/>
        </p:spPr>
        <p:txBody>
          <a:bodyPr wrap="square" rtlCol="0">
            <a:spAutoFit/>
          </a:bodyPr>
          <a:lstStyle/>
          <a:p>
            <a:pPr algn="ctr"/>
            <a:r>
              <a:rPr lang="en-US" sz="8000" i="1" dirty="0">
                <a:solidFill>
                  <a:prstClr val="black"/>
                </a:solidFill>
                <a:latin typeface="Calibri" panose="020F0502020204030204" pitchFamily="34" charset="0"/>
                <a:cs typeface="Calibri" panose="020F0502020204030204" pitchFamily="34" charset="0"/>
              </a:rPr>
              <a:t>The single strongest predictor of health is socio-economic status.</a:t>
            </a:r>
          </a:p>
          <a:p>
            <a:endParaRPr lang="en-US" dirty="0"/>
          </a:p>
        </p:txBody>
      </p:sp>
      <p:sp>
        <p:nvSpPr>
          <p:cNvPr id="3" name="TextBox 2">
            <a:extLst>
              <a:ext uri="{FF2B5EF4-FFF2-40B4-BE49-F238E27FC236}">
                <a16:creationId xmlns:a16="http://schemas.microsoft.com/office/drawing/2014/main" id="{C7F2CB06-4833-470E-821E-C2CA86C05A80}"/>
              </a:ext>
            </a:extLst>
          </p:cNvPr>
          <p:cNvSpPr txBox="1"/>
          <p:nvPr/>
        </p:nvSpPr>
        <p:spPr>
          <a:xfrm>
            <a:off x="4651512" y="6201152"/>
            <a:ext cx="3498574" cy="369332"/>
          </a:xfrm>
          <a:prstGeom prst="rect">
            <a:avLst/>
          </a:prstGeom>
          <a:noFill/>
        </p:spPr>
        <p:txBody>
          <a:bodyPr wrap="square" rtlCol="0">
            <a:spAutoFit/>
          </a:bodyPr>
          <a:lstStyle/>
          <a:p>
            <a:r>
              <a:rPr lang="en-US" dirty="0"/>
              <a:t>https://unnaturalcauses.org</a:t>
            </a:r>
          </a:p>
        </p:txBody>
      </p:sp>
      <p:sp>
        <p:nvSpPr>
          <p:cNvPr id="4" name="Slide Number Placeholder 3">
            <a:extLst>
              <a:ext uri="{FF2B5EF4-FFF2-40B4-BE49-F238E27FC236}">
                <a16:creationId xmlns:a16="http://schemas.microsoft.com/office/drawing/2014/main" id="{DB860B2A-8C3C-4F1B-816F-862164016C4D}"/>
              </a:ext>
            </a:extLst>
          </p:cNvPr>
          <p:cNvSpPr>
            <a:spLocks noGrp="1"/>
          </p:cNvSpPr>
          <p:nvPr>
            <p:ph type="sldNum" sz="quarter" idx="12"/>
          </p:nvPr>
        </p:nvSpPr>
        <p:spPr/>
        <p:txBody>
          <a:bodyPr/>
          <a:lstStyle/>
          <a:p>
            <a:fld id="{2D13DA95-0DC0-4E31-9338-17C17DAB922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75584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ChangeArrowheads="1"/>
          </p:cNvSpPr>
          <p:nvPr/>
        </p:nvSpPr>
        <p:spPr bwMode="auto">
          <a:xfrm>
            <a:off x="1524000" y="-13424"/>
            <a:ext cx="8991600" cy="598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3200" dirty="0">
                <a:solidFill>
                  <a:srgbClr val="376092"/>
                </a:solidFill>
                <a:latin typeface="Palatino Linotype" charset="0"/>
                <a:ea typeface="Palatino Linotype" charset="0"/>
                <a:cs typeface="Palatino Linotype" charset="0"/>
              </a:rPr>
              <a:t>Success looks like…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863" y="6049646"/>
            <a:ext cx="1416653" cy="710921"/>
          </a:xfrm>
          <a:prstGeom prst="rect">
            <a:avLst/>
          </a:prstGeom>
        </p:spPr>
      </p:pic>
      <p:sp>
        <p:nvSpPr>
          <p:cNvPr id="2" name="TextBox 1"/>
          <p:cNvSpPr txBox="1"/>
          <p:nvPr/>
        </p:nvSpPr>
        <p:spPr>
          <a:xfrm>
            <a:off x="283464" y="1691983"/>
            <a:ext cx="11640312" cy="4801314"/>
          </a:xfrm>
          <a:prstGeom prst="rect">
            <a:avLst/>
          </a:prstGeom>
          <a:noFill/>
        </p:spPr>
        <p:txBody>
          <a:bodyPr wrap="square" rtlCol="0">
            <a:spAutoFit/>
          </a:bodyPr>
          <a:lstStyle/>
          <a:p>
            <a:pPr algn="ctr"/>
            <a:r>
              <a:rPr lang="en-US" sz="4000" dirty="0"/>
              <a:t>Small Business Growth Explodes in NEK</a:t>
            </a:r>
          </a:p>
          <a:p>
            <a:endParaRPr lang="en-US" dirty="0"/>
          </a:p>
          <a:p>
            <a:pPr marL="285750" indent="-285750">
              <a:buFont typeface="Arial" panose="020B0604020202020204" pitchFamily="34" charset="0"/>
              <a:buChar char="•"/>
            </a:pPr>
            <a:r>
              <a:rPr lang="en-US" sz="3200" dirty="0"/>
              <a:t>Prosperity Funds Hits $25 Million Mark</a:t>
            </a:r>
          </a:p>
          <a:p>
            <a:pPr marL="285750" indent="-285750">
              <a:buFont typeface="Arial" panose="020B0604020202020204" pitchFamily="34" charset="0"/>
              <a:buChar char="•"/>
            </a:pPr>
            <a:r>
              <a:rPr lang="en-US" sz="3200" dirty="0"/>
              <a:t>All NEK Prosper Members Commit Money to Prosperity Fund</a:t>
            </a:r>
          </a:p>
          <a:p>
            <a:pPr marL="285750" indent="-285750">
              <a:buFont typeface="Arial" panose="020B0604020202020204" pitchFamily="34" charset="0"/>
              <a:buChar char="•"/>
            </a:pPr>
            <a:r>
              <a:rPr lang="en-US" sz="3200" dirty="0"/>
              <a:t>NEK Poverty Rate Lowest in Vermont </a:t>
            </a:r>
          </a:p>
          <a:p>
            <a:pPr marL="285750" indent="-285750">
              <a:buFont typeface="Arial" panose="020B0604020202020204" pitchFamily="34" charset="0"/>
              <a:buChar char="•"/>
            </a:pPr>
            <a:r>
              <a:rPr lang="en-US" sz="3200" dirty="0"/>
              <a:t>Initial Prosperity Fund Businesses Give Back; Reinvest in the Fund</a:t>
            </a:r>
          </a:p>
          <a:p>
            <a:pPr marL="285750" indent="-285750">
              <a:buFont typeface="Arial" panose="020B0604020202020204" pitchFamily="34" charset="0"/>
              <a:buChar char="•"/>
            </a:pPr>
            <a:r>
              <a:rPr lang="en-US" sz="3200" dirty="0"/>
              <a:t>Median Household Income in the NEK Jumps for First Time </a:t>
            </a:r>
          </a:p>
          <a:p>
            <a:pPr marL="285750" indent="-285750">
              <a:buFont typeface="Arial" panose="020B0604020202020204" pitchFamily="34" charset="0"/>
              <a:buChar char="•"/>
            </a:pPr>
            <a:r>
              <a:rPr lang="en-US" sz="3200" dirty="0"/>
              <a:t>Prosperity Fund Expands Walkable Communities Across the NEK</a:t>
            </a:r>
          </a:p>
          <a:p>
            <a:pPr marL="285750" indent="-285750">
              <a:buFont typeface="Arial" panose="020B0604020202020204" pitchFamily="34" charset="0"/>
              <a:buChar char="•"/>
            </a:pPr>
            <a:r>
              <a:rPr lang="en-US" sz="3200" dirty="0"/>
              <a:t>NEK Warming Shelter Closes Due to Lack of Need</a:t>
            </a:r>
          </a:p>
          <a:p>
            <a:r>
              <a:rPr lang="en-US" sz="2400" dirty="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200" y="630387"/>
            <a:ext cx="7112000" cy="1016000"/>
          </a:xfrm>
          <a:prstGeom prst="rect">
            <a:avLst/>
          </a:prstGeom>
        </p:spPr>
      </p:pic>
    </p:spTree>
    <p:extLst>
      <p:ext uri="{BB962C8B-B14F-4D97-AF65-F5344CB8AC3E}">
        <p14:creationId xmlns:p14="http://schemas.microsoft.com/office/powerpoint/2010/main" val="276675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Janice Shade</a:t>
            </a:r>
          </a:p>
        </p:txBody>
      </p:sp>
      <p:sp>
        <p:nvSpPr>
          <p:cNvPr id="3" name="Subtitle 2"/>
          <p:cNvSpPr>
            <a:spLocks noGrp="1"/>
          </p:cNvSpPr>
          <p:nvPr>
            <p:ph type="subTitle" idx="1"/>
          </p:nvPr>
        </p:nvSpPr>
        <p:spPr/>
        <p:txBody>
          <a:bodyPr>
            <a:normAutofit/>
          </a:bodyPr>
          <a:lstStyle/>
          <a:p>
            <a:r>
              <a:rPr lang="en-US" sz="3600" dirty="0"/>
              <a:t>The Initiative for Local Capital</a:t>
            </a:r>
          </a:p>
        </p:txBody>
      </p:sp>
    </p:spTree>
    <p:extLst>
      <p:ext uri="{BB962C8B-B14F-4D97-AF65-F5344CB8AC3E}">
        <p14:creationId xmlns:p14="http://schemas.microsoft.com/office/powerpoint/2010/main" val="19981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3160-3472-45EC-A628-00FD4AEEFCBE}"/>
              </a:ext>
            </a:extLst>
          </p:cNvPr>
          <p:cNvSpPr>
            <a:spLocks noGrp="1"/>
          </p:cNvSpPr>
          <p:nvPr>
            <p:ph type="title"/>
          </p:nvPr>
        </p:nvSpPr>
        <p:spPr>
          <a:xfrm>
            <a:off x="429659" y="239008"/>
            <a:ext cx="8844344" cy="1320800"/>
          </a:xfrm>
        </p:spPr>
        <p:txBody>
          <a:bodyPr anchor="ctr">
            <a:noAutofit/>
          </a:bodyPr>
          <a:lstStyle/>
          <a:p>
            <a:pPr algn="ctr"/>
            <a:r>
              <a:rPr lang="en-US" sz="5400" dirty="0">
                <a:solidFill>
                  <a:schemeClr val="accent2">
                    <a:lumMod val="50000"/>
                  </a:schemeClr>
                </a:solidFill>
              </a:rPr>
              <a:t>Theory of Change</a:t>
            </a:r>
          </a:p>
        </p:txBody>
      </p:sp>
      <p:sp>
        <p:nvSpPr>
          <p:cNvPr id="3" name="Content Placeholder 2">
            <a:extLst>
              <a:ext uri="{FF2B5EF4-FFF2-40B4-BE49-F238E27FC236}">
                <a16:creationId xmlns:a16="http://schemas.microsoft.com/office/drawing/2014/main" id="{EAA8E4AD-4E58-4BE8-A853-41FBA65E8DEB}"/>
              </a:ext>
            </a:extLst>
          </p:cNvPr>
          <p:cNvSpPr>
            <a:spLocks noGrp="1"/>
          </p:cNvSpPr>
          <p:nvPr>
            <p:ph idx="1"/>
          </p:nvPr>
        </p:nvSpPr>
        <p:spPr>
          <a:xfrm>
            <a:off x="517793" y="2280492"/>
            <a:ext cx="8756209" cy="3760870"/>
          </a:xfrm>
        </p:spPr>
        <p:txBody>
          <a:bodyPr/>
          <a:lstStyle/>
          <a:p>
            <a:pPr marL="0" indent="0" algn="ctr">
              <a:buNone/>
            </a:pPr>
            <a:r>
              <a:rPr lang="en-US" dirty="0"/>
              <a:t>We believe that, if we </a:t>
            </a:r>
            <a:r>
              <a:rPr lang="en-US" sz="2400" i="1" dirty="0">
                <a:solidFill>
                  <a:schemeClr val="accent2">
                    <a:lumMod val="75000"/>
                  </a:schemeClr>
                </a:solidFill>
              </a:rPr>
              <a:t>engage investment from citizen investors and institutions</a:t>
            </a:r>
            <a:r>
              <a:rPr lang="en-US" sz="2000" i="1" dirty="0">
                <a:solidFill>
                  <a:schemeClr val="accent2">
                    <a:lumMod val="75000"/>
                  </a:schemeClr>
                </a:solidFill>
              </a:rPr>
              <a:t> </a:t>
            </a:r>
            <a:r>
              <a:rPr lang="en-US" dirty="0"/>
              <a:t>to finance business/projects</a:t>
            </a:r>
          </a:p>
          <a:p>
            <a:pPr marL="0" indent="0" algn="ctr">
              <a:buNone/>
            </a:pPr>
            <a:endParaRPr lang="en-US" dirty="0"/>
          </a:p>
          <a:p>
            <a:pPr marL="0" indent="0" algn="ctr">
              <a:buNone/>
            </a:pPr>
            <a:r>
              <a:rPr lang="en-US" dirty="0"/>
              <a:t>this will </a:t>
            </a:r>
            <a:r>
              <a:rPr lang="en-US" sz="2400" i="1" dirty="0">
                <a:solidFill>
                  <a:schemeClr val="accent2">
                    <a:lumMod val="75000"/>
                  </a:schemeClr>
                </a:solidFill>
              </a:rPr>
              <a:t>enhance the region's health and prosperity</a:t>
            </a:r>
            <a:r>
              <a:rPr lang="en-US" sz="2400" b="1" dirty="0">
                <a:solidFill>
                  <a:schemeClr val="accent2">
                    <a:lumMod val="75000"/>
                  </a:schemeClr>
                </a:solidFill>
              </a:rPr>
              <a:t> </a:t>
            </a:r>
          </a:p>
          <a:p>
            <a:pPr marL="0" indent="0" algn="ctr">
              <a:buNone/>
            </a:pPr>
            <a:endParaRPr lang="en-US" sz="2400" b="1" dirty="0">
              <a:solidFill>
                <a:schemeClr val="accent2">
                  <a:lumMod val="75000"/>
                </a:schemeClr>
              </a:solidFill>
            </a:endParaRPr>
          </a:p>
          <a:p>
            <a:pPr marL="0" indent="0" algn="ctr">
              <a:buNone/>
            </a:pPr>
            <a:r>
              <a:rPr lang="en-US" dirty="0"/>
              <a:t>by providing for a </a:t>
            </a:r>
            <a:r>
              <a:rPr lang="en-US" sz="2400" i="1" dirty="0">
                <a:solidFill>
                  <a:schemeClr val="accent2">
                    <a:lumMod val="75000"/>
                  </a:schemeClr>
                </a:solidFill>
              </a:rPr>
              <a:t>social return </a:t>
            </a:r>
            <a:r>
              <a:rPr lang="en-US" dirty="0">
                <a:solidFill>
                  <a:schemeClr val="tx1"/>
                </a:solidFill>
              </a:rPr>
              <a:t>to the community </a:t>
            </a:r>
          </a:p>
          <a:p>
            <a:pPr marL="0" indent="0" algn="ctr">
              <a:buNone/>
            </a:pPr>
            <a:r>
              <a:rPr lang="en-US" dirty="0"/>
              <a:t>and a </a:t>
            </a:r>
            <a:r>
              <a:rPr lang="en-US" sz="2400" i="1" dirty="0">
                <a:solidFill>
                  <a:schemeClr val="accent2">
                    <a:lumMod val="75000"/>
                  </a:schemeClr>
                </a:solidFill>
              </a:rPr>
              <a:t>financial return</a:t>
            </a:r>
            <a:r>
              <a:rPr lang="en-US" i="1" dirty="0">
                <a:solidFill>
                  <a:schemeClr val="accent6">
                    <a:lumMod val="75000"/>
                  </a:schemeClr>
                </a:solidFill>
              </a:rPr>
              <a:t> </a:t>
            </a:r>
            <a:r>
              <a:rPr lang="en-US" dirty="0"/>
              <a:t>to investors</a:t>
            </a:r>
          </a:p>
          <a:p>
            <a:endParaRPr lang="en-US" dirty="0"/>
          </a:p>
        </p:txBody>
      </p:sp>
      <p:pic>
        <p:nvPicPr>
          <p:cNvPr id="7" name="Picture 6">
            <a:extLst>
              <a:ext uri="{FF2B5EF4-FFF2-40B4-BE49-F238E27FC236}">
                <a16:creationId xmlns:a16="http://schemas.microsoft.com/office/drawing/2014/main" id="{1793DC07-3142-6345-952D-3F13D8085919}"/>
              </a:ext>
            </a:extLst>
          </p:cNvPr>
          <p:cNvPicPr>
            <a:picLocks noChangeAspect="1"/>
          </p:cNvPicPr>
          <p:nvPr/>
        </p:nvPicPr>
        <p:blipFill>
          <a:blip r:embed="rId2"/>
          <a:stretch>
            <a:fillRect/>
          </a:stretch>
        </p:blipFill>
        <p:spPr>
          <a:xfrm>
            <a:off x="10979159" y="5732383"/>
            <a:ext cx="996176" cy="996176"/>
          </a:xfrm>
          <a:prstGeom prst="rect">
            <a:avLst/>
          </a:prstGeom>
        </p:spPr>
      </p:pic>
    </p:spTree>
    <p:extLst>
      <p:ext uri="{BB962C8B-B14F-4D97-AF65-F5344CB8AC3E}">
        <p14:creationId xmlns:p14="http://schemas.microsoft.com/office/powerpoint/2010/main" val="381408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A097-B7D4-EC4C-8429-B7D286D33BA3}"/>
              </a:ext>
            </a:extLst>
          </p:cNvPr>
          <p:cNvSpPr>
            <a:spLocks noGrp="1"/>
          </p:cNvSpPr>
          <p:nvPr>
            <p:ph type="title"/>
          </p:nvPr>
        </p:nvSpPr>
        <p:spPr>
          <a:xfrm>
            <a:off x="297455" y="190959"/>
            <a:ext cx="8976547" cy="1320800"/>
          </a:xfrm>
        </p:spPr>
        <p:txBody>
          <a:bodyPr anchor="ctr">
            <a:normAutofit/>
          </a:bodyPr>
          <a:lstStyle/>
          <a:p>
            <a:pPr algn="ctr"/>
            <a:r>
              <a:rPr lang="en-US" sz="5400" dirty="0">
                <a:solidFill>
                  <a:schemeClr val="accent2">
                    <a:lumMod val="50000"/>
                  </a:schemeClr>
                </a:solidFill>
              </a:rPr>
              <a:t>The Challenge</a:t>
            </a:r>
          </a:p>
        </p:txBody>
      </p:sp>
      <p:sp>
        <p:nvSpPr>
          <p:cNvPr id="3" name="Content Placeholder 2">
            <a:extLst>
              <a:ext uri="{FF2B5EF4-FFF2-40B4-BE49-F238E27FC236}">
                <a16:creationId xmlns:a16="http://schemas.microsoft.com/office/drawing/2014/main" id="{2783570A-27D1-3A43-A9DD-AA0EC60BDAA8}"/>
              </a:ext>
            </a:extLst>
          </p:cNvPr>
          <p:cNvSpPr>
            <a:spLocks noGrp="1"/>
          </p:cNvSpPr>
          <p:nvPr>
            <p:ph idx="1"/>
          </p:nvPr>
        </p:nvSpPr>
        <p:spPr>
          <a:xfrm>
            <a:off x="1443210" y="2160589"/>
            <a:ext cx="7830792" cy="3880773"/>
          </a:xfrm>
        </p:spPr>
        <p:txBody>
          <a:bodyPr>
            <a:normAutofit fontScale="92500" lnSpcReduction="20000"/>
          </a:bodyPr>
          <a:lstStyle/>
          <a:p>
            <a:r>
              <a:rPr lang="en-US" sz="2800" dirty="0"/>
              <a:t>Democratic access for investors</a:t>
            </a:r>
          </a:p>
          <a:p>
            <a:pPr lvl="1"/>
            <a:r>
              <a:rPr lang="en-US" dirty="0"/>
              <a:t>Open to anyone who loves the NEK</a:t>
            </a:r>
          </a:p>
          <a:p>
            <a:pPr lvl="1"/>
            <a:r>
              <a:rPr lang="en-US" dirty="0"/>
              <a:t>No restrictions on level of wealth or place of residence</a:t>
            </a:r>
          </a:p>
          <a:p>
            <a:endParaRPr lang="en-US" sz="2800" dirty="0"/>
          </a:p>
          <a:p>
            <a:r>
              <a:rPr lang="en-US" sz="2800" dirty="0"/>
              <a:t>Not just another charitable loan fund</a:t>
            </a:r>
          </a:p>
          <a:p>
            <a:pPr lvl="1"/>
            <a:r>
              <a:rPr lang="en-US" dirty="0"/>
              <a:t>Allows equity/equity-like investments</a:t>
            </a:r>
          </a:p>
          <a:p>
            <a:endParaRPr lang="en-US" sz="2800" dirty="0"/>
          </a:p>
          <a:p>
            <a:r>
              <a:rPr lang="en-US" sz="2800" dirty="0"/>
              <a:t>Easy and inexpensive to set up and manage</a:t>
            </a:r>
          </a:p>
          <a:p>
            <a:pPr lvl="1"/>
            <a:r>
              <a:rPr lang="en-US" dirty="0"/>
              <a:t>Works within current state/federal regulations (Investment Company Act of 1940)</a:t>
            </a:r>
          </a:p>
          <a:p>
            <a:endParaRPr lang="en-US" dirty="0"/>
          </a:p>
        </p:txBody>
      </p:sp>
      <p:pic>
        <p:nvPicPr>
          <p:cNvPr id="5" name="Picture 4">
            <a:extLst>
              <a:ext uri="{FF2B5EF4-FFF2-40B4-BE49-F238E27FC236}">
                <a16:creationId xmlns:a16="http://schemas.microsoft.com/office/drawing/2014/main" id="{CB12EE36-9D9E-3141-A7ED-83F44634388D}"/>
              </a:ext>
            </a:extLst>
          </p:cNvPr>
          <p:cNvPicPr>
            <a:picLocks noChangeAspect="1"/>
          </p:cNvPicPr>
          <p:nvPr/>
        </p:nvPicPr>
        <p:blipFill>
          <a:blip r:embed="rId2"/>
          <a:stretch>
            <a:fillRect/>
          </a:stretch>
        </p:blipFill>
        <p:spPr>
          <a:xfrm>
            <a:off x="10979159" y="5732383"/>
            <a:ext cx="996176" cy="996176"/>
          </a:xfrm>
          <a:prstGeom prst="rect">
            <a:avLst/>
          </a:prstGeom>
        </p:spPr>
      </p:pic>
    </p:spTree>
    <p:extLst>
      <p:ext uri="{BB962C8B-B14F-4D97-AF65-F5344CB8AC3E}">
        <p14:creationId xmlns:p14="http://schemas.microsoft.com/office/powerpoint/2010/main" val="97381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A097-B7D4-EC4C-8429-B7D286D33BA3}"/>
              </a:ext>
            </a:extLst>
          </p:cNvPr>
          <p:cNvSpPr>
            <a:spLocks noGrp="1"/>
          </p:cNvSpPr>
          <p:nvPr>
            <p:ph type="title"/>
          </p:nvPr>
        </p:nvSpPr>
        <p:spPr>
          <a:xfrm>
            <a:off x="297455" y="190959"/>
            <a:ext cx="8976547" cy="1320800"/>
          </a:xfrm>
        </p:spPr>
        <p:txBody>
          <a:bodyPr anchor="ctr">
            <a:normAutofit/>
          </a:bodyPr>
          <a:lstStyle/>
          <a:p>
            <a:pPr algn="ctr"/>
            <a:r>
              <a:rPr lang="en-US" sz="5400" dirty="0">
                <a:solidFill>
                  <a:schemeClr val="accent2">
                    <a:lumMod val="50000"/>
                  </a:schemeClr>
                </a:solidFill>
              </a:rPr>
              <a:t>The Options</a:t>
            </a:r>
          </a:p>
        </p:txBody>
      </p:sp>
      <p:pic>
        <p:nvPicPr>
          <p:cNvPr id="5" name="Picture 4">
            <a:extLst>
              <a:ext uri="{FF2B5EF4-FFF2-40B4-BE49-F238E27FC236}">
                <a16:creationId xmlns:a16="http://schemas.microsoft.com/office/drawing/2014/main" id="{CB12EE36-9D9E-3141-A7ED-83F44634388D}"/>
              </a:ext>
            </a:extLst>
          </p:cNvPr>
          <p:cNvPicPr>
            <a:picLocks noChangeAspect="1"/>
          </p:cNvPicPr>
          <p:nvPr/>
        </p:nvPicPr>
        <p:blipFill>
          <a:blip r:embed="rId2"/>
          <a:stretch>
            <a:fillRect/>
          </a:stretch>
        </p:blipFill>
        <p:spPr>
          <a:xfrm>
            <a:off x="10979159" y="5732383"/>
            <a:ext cx="996176" cy="996176"/>
          </a:xfrm>
          <a:prstGeom prst="rect">
            <a:avLst/>
          </a:prstGeom>
        </p:spPr>
      </p:pic>
      <p:pic>
        <p:nvPicPr>
          <p:cNvPr id="10" name="Content Placeholder 9">
            <a:extLst>
              <a:ext uri="{FF2B5EF4-FFF2-40B4-BE49-F238E27FC236}">
                <a16:creationId xmlns:a16="http://schemas.microsoft.com/office/drawing/2014/main" id="{D2CD4FF6-8229-0B4C-BD5B-6E66F7CB8B79}"/>
              </a:ext>
            </a:extLst>
          </p:cNvPr>
          <p:cNvPicPr>
            <a:picLocks noGrp="1" noChangeAspect="1"/>
          </p:cNvPicPr>
          <p:nvPr>
            <p:ph idx="1"/>
          </p:nvPr>
        </p:nvPicPr>
        <p:blipFill>
          <a:blip r:embed="rId3"/>
          <a:stretch>
            <a:fillRect/>
          </a:stretch>
        </p:blipFill>
        <p:spPr>
          <a:xfrm>
            <a:off x="538879" y="1511759"/>
            <a:ext cx="8735123" cy="4734001"/>
          </a:xfrm>
        </p:spPr>
      </p:pic>
    </p:spTree>
    <p:extLst>
      <p:ext uri="{BB962C8B-B14F-4D97-AF65-F5344CB8AC3E}">
        <p14:creationId xmlns:p14="http://schemas.microsoft.com/office/powerpoint/2010/main" val="17036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F2C6-F965-49B9-8B51-43187AC5F3B6}"/>
              </a:ext>
            </a:extLst>
          </p:cNvPr>
          <p:cNvSpPr>
            <a:spLocks noGrp="1"/>
          </p:cNvSpPr>
          <p:nvPr>
            <p:ph type="title"/>
          </p:nvPr>
        </p:nvSpPr>
        <p:spPr>
          <a:xfrm>
            <a:off x="418642" y="268077"/>
            <a:ext cx="8811292" cy="1320800"/>
          </a:xfrm>
        </p:spPr>
        <p:txBody>
          <a:bodyPr anchor="ctr">
            <a:normAutofit/>
          </a:bodyPr>
          <a:lstStyle/>
          <a:p>
            <a:pPr algn="ctr"/>
            <a:r>
              <a:rPr lang="en-US" sz="5400" dirty="0">
                <a:solidFill>
                  <a:schemeClr val="accent2">
                    <a:lumMod val="50000"/>
                  </a:schemeClr>
                </a:solidFill>
              </a:rPr>
              <a:t>Pooled Income Fund </a:t>
            </a:r>
          </a:p>
        </p:txBody>
      </p:sp>
      <p:sp>
        <p:nvSpPr>
          <p:cNvPr id="3" name="Text Placeholder 2">
            <a:extLst>
              <a:ext uri="{FF2B5EF4-FFF2-40B4-BE49-F238E27FC236}">
                <a16:creationId xmlns:a16="http://schemas.microsoft.com/office/drawing/2014/main" id="{847A6607-E3BF-4581-8D76-8BBEE54AB6BA}"/>
              </a:ext>
            </a:extLst>
          </p:cNvPr>
          <p:cNvSpPr>
            <a:spLocks noGrp="1"/>
          </p:cNvSpPr>
          <p:nvPr>
            <p:ph type="body" idx="1"/>
          </p:nvPr>
        </p:nvSpPr>
        <p:spPr>
          <a:xfrm>
            <a:off x="1108073" y="1907980"/>
            <a:ext cx="7432429" cy="576262"/>
          </a:xfrm>
        </p:spPr>
        <p:txBody>
          <a:bodyPr/>
          <a:lstStyle/>
          <a:p>
            <a:pPr algn="ctr"/>
            <a:r>
              <a:rPr lang="en-US" b="1" i="1" dirty="0"/>
              <a:t>Mutual Fund without the regulatory burden</a:t>
            </a:r>
          </a:p>
        </p:txBody>
      </p:sp>
      <p:sp>
        <p:nvSpPr>
          <p:cNvPr id="4" name="Content Placeholder 3">
            <a:extLst>
              <a:ext uri="{FF2B5EF4-FFF2-40B4-BE49-F238E27FC236}">
                <a16:creationId xmlns:a16="http://schemas.microsoft.com/office/drawing/2014/main" id="{1D15CAF4-32DE-4874-AA9E-B470DE3B19F0}"/>
              </a:ext>
            </a:extLst>
          </p:cNvPr>
          <p:cNvSpPr>
            <a:spLocks noGrp="1"/>
          </p:cNvSpPr>
          <p:nvPr>
            <p:ph sz="half" idx="2"/>
          </p:nvPr>
        </p:nvSpPr>
        <p:spPr>
          <a:xfrm>
            <a:off x="1322021" y="2913512"/>
            <a:ext cx="7915415" cy="3520336"/>
          </a:xfrm>
        </p:spPr>
        <p:txBody>
          <a:bodyPr>
            <a:normAutofit fontScale="92500"/>
          </a:bodyPr>
          <a:lstStyle/>
          <a:p>
            <a:r>
              <a:rPr lang="en-US" sz="2000" dirty="0"/>
              <a:t>Community-scale fund</a:t>
            </a:r>
          </a:p>
          <a:p>
            <a:endParaRPr lang="en-US" sz="2000" dirty="0"/>
          </a:p>
          <a:p>
            <a:r>
              <a:rPr lang="en-US" sz="2000" dirty="0"/>
              <a:t>Allows any number of investors of any level of wealth to participate </a:t>
            </a:r>
          </a:p>
          <a:p>
            <a:endParaRPr lang="en-US" sz="2000" dirty="0"/>
          </a:p>
          <a:p>
            <a:r>
              <a:rPr lang="en-US" sz="2000" dirty="0"/>
              <a:t>Can make equity investments in local businesses (along with any other kind of investments)</a:t>
            </a:r>
          </a:p>
          <a:p>
            <a:endParaRPr lang="en-US" sz="2000" dirty="0"/>
          </a:p>
          <a:p>
            <a:r>
              <a:rPr lang="en-US" sz="2000" dirty="0"/>
              <a:t>Income from invested pool of funds is distributed to contributor/beneficiary for life</a:t>
            </a:r>
          </a:p>
        </p:txBody>
      </p:sp>
      <p:pic>
        <p:nvPicPr>
          <p:cNvPr id="7" name="Picture 6">
            <a:extLst>
              <a:ext uri="{FF2B5EF4-FFF2-40B4-BE49-F238E27FC236}">
                <a16:creationId xmlns:a16="http://schemas.microsoft.com/office/drawing/2014/main" id="{7E950EF0-6FCA-A64B-8883-7BACCB65E04D}"/>
              </a:ext>
            </a:extLst>
          </p:cNvPr>
          <p:cNvPicPr>
            <a:picLocks noChangeAspect="1"/>
          </p:cNvPicPr>
          <p:nvPr/>
        </p:nvPicPr>
        <p:blipFill>
          <a:blip r:embed="rId3"/>
          <a:stretch>
            <a:fillRect/>
          </a:stretch>
        </p:blipFill>
        <p:spPr>
          <a:xfrm>
            <a:off x="10979159" y="5732383"/>
            <a:ext cx="996176" cy="996176"/>
          </a:xfrm>
          <a:prstGeom prst="rect">
            <a:avLst/>
          </a:prstGeom>
        </p:spPr>
      </p:pic>
    </p:spTree>
    <p:extLst>
      <p:ext uri="{BB962C8B-B14F-4D97-AF65-F5344CB8AC3E}">
        <p14:creationId xmlns:p14="http://schemas.microsoft.com/office/powerpoint/2010/main" val="356374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F2C6-F965-49B9-8B51-43187AC5F3B6}"/>
              </a:ext>
            </a:extLst>
          </p:cNvPr>
          <p:cNvSpPr>
            <a:spLocks noGrp="1"/>
          </p:cNvSpPr>
          <p:nvPr>
            <p:ph type="title"/>
          </p:nvPr>
        </p:nvSpPr>
        <p:spPr>
          <a:xfrm>
            <a:off x="418642" y="268077"/>
            <a:ext cx="8811292" cy="1320800"/>
          </a:xfrm>
        </p:spPr>
        <p:txBody>
          <a:bodyPr anchor="ctr">
            <a:normAutofit/>
          </a:bodyPr>
          <a:lstStyle/>
          <a:p>
            <a:pPr algn="ctr"/>
            <a:r>
              <a:rPr lang="en-US" sz="5400" dirty="0">
                <a:solidFill>
                  <a:schemeClr val="accent2">
                    <a:lumMod val="50000"/>
                  </a:schemeClr>
                </a:solidFill>
              </a:rPr>
              <a:t>How It Works</a:t>
            </a:r>
          </a:p>
        </p:txBody>
      </p:sp>
      <p:sp>
        <p:nvSpPr>
          <p:cNvPr id="4" name="Content Placeholder 3">
            <a:extLst>
              <a:ext uri="{FF2B5EF4-FFF2-40B4-BE49-F238E27FC236}">
                <a16:creationId xmlns:a16="http://schemas.microsoft.com/office/drawing/2014/main" id="{1D15CAF4-32DE-4874-AA9E-B470DE3B19F0}"/>
              </a:ext>
            </a:extLst>
          </p:cNvPr>
          <p:cNvSpPr>
            <a:spLocks noGrp="1"/>
          </p:cNvSpPr>
          <p:nvPr>
            <p:ph sz="half" idx="2"/>
          </p:nvPr>
        </p:nvSpPr>
        <p:spPr>
          <a:xfrm>
            <a:off x="1314519" y="1801693"/>
            <a:ext cx="7915415" cy="4428778"/>
          </a:xfrm>
        </p:spPr>
        <p:txBody>
          <a:bodyPr>
            <a:normAutofit/>
          </a:bodyPr>
          <a:lstStyle/>
          <a:p>
            <a:r>
              <a:rPr lang="en-US" sz="2000" dirty="0"/>
              <a:t>Initial investment in form of a contribution to a qualified non-profit organization</a:t>
            </a:r>
          </a:p>
          <a:p>
            <a:pPr lvl="1">
              <a:buSzPct val="50000"/>
            </a:pPr>
            <a:r>
              <a:rPr lang="en-US" dirty="0"/>
              <a:t>A portion is tax deductible in year of contribution</a:t>
            </a:r>
          </a:p>
          <a:p>
            <a:endParaRPr lang="en-US" dirty="0"/>
          </a:p>
          <a:p>
            <a:r>
              <a:rPr lang="en-US" sz="2000" dirty="0"/>
              <a:t>Money from all investors is pooled and invested according to the Fund’s guidelines</a:t>
            </a:r>
          </a:p>
          <a:p>
            <a:endParaRPr lang="en-US" sz="2000" dirty="0"/>
          </a:p>
          <a:p>
            <a:r>
              <a:rPr lang="en-US" sz="2000" dirty="0"/>
              <a:t>Income from invested pool of funds is distributed to contributor/beneficiaries for life </a:t>
            </a:r>
          </a:p>
          <a:p>
            <a:endParaRPr lang="en-US" dirty="0"/>
          </a:p>
          <a:p>
            <a:r>
              <a:rPr lang="en-US" sz="2000" dirty="0"/>
              <a:t>Upon death, remainder goes to the non-profit organization</a:t>
            </a:r>
          </a:p>
        </p:txBody>
      </p:sp>
      <p:pic>
        <p:nvPicPr>
          <p:cNvPr id="7" name="Picture 6">
            <a:extLst>
              <a:ext uri="{FF2B5EF4-FFF2-40B4-BE49-F238E27FC236}">
                <a16:creationId xmlns:a16="http://schemas.microsoft.com/office/drawing/2014/main" id="{7E950EF0-6FCA-A64B-8883-7BACCB65E04D}"/>
              </a:ext>
            </a:extLst>
          </p:cNvPr>
          <p:cNvPicPr>
            <a:picLocks noChangeAspect="1"/>
          </p:cNvPicPr>
          <p:nvPr/>
        </p:nvPicPr>
        <p:blipFill>
          <a:blip r:embed="rId3"/>
          <a:stretch>
            <a:fillRect/>
          </a:stretch>
        </p:blipFill>
        <p:spPr>
          <a:xfrm>
            <a:off x="10979159" y="5732383"/>
            <a:ext cx="996176" cy="996176"/>
          </a:xfrm>
          <a:prstGeom prst="rect">
            <a:avLst/>
          </a:prstGeom>
        </p:spPr>
      </p:pic>
    </p:spTree>
    <p:extLst>
      <p:ext uri="{BB962C8B-B14F-4D97-AF65-F5344CB8AC3E}">
        <p14:creationId xmlns:p14="http://schemas.microsoft.com/office/powerpoint/2010/main" val="173583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191" y="327889"/>
            <a:ext cx="11383617"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en-US" sz="3200" b="1" i="0" u="none" strike="noStrike" kern="1200" cap="none" spc="0" normalizeH="0" baseline="0" noProof="0" dirty="0">
                <a:ln>
                  <a:noFill/>
                </a:ln>
                <a:solidFill>
                  <a:srgbClr val="363636"/>
                </a:solidFill>
                <a:effectLst/>
                <a:uLnTx/>
                <a:uFillTx/>
                <a:latin typeface="Calibri" panose="020F0502020204030204" pitchFamily="34" charset="0"/>
                <a:ea typeface="Times New Roman" panose="02020603050405020304" pitchFamily="18" charset="0"/>
                <a:cs typeface="Times New Roman" panose="02020603050405020304" pitchFamily="18" charset="0"/>
              </a:rPr>
              <a:t>Bridging for Health </a:t>
            </a:r>
            <a:r>
              <a:rPr kumimoji="0" lang="en-US" sz="3200" b="0" i="0" u="none" strike="noStrike" kern="1200" cap="none" spc="0" normalizeH="0" baseline="0" noProof="0" dirty="0">
                <a:ln>
                  <a:noFill/>
                </a:ln>
                <a:solidFill>
                  <a:srgbClr val="363636"/>
                </a:solidFill>
                <a:effectLst/>
                <a:uLnTx/>
                <a:uFillTx/>
                <a:latin typeface="Calibri" panose="020F0502020204030204" pitchFamily="34" charset="0"/>
                <a:ea typeface="Times New Roman" panose="02020603050405020304" pitchFamily="18" charset="0"/>
                <a:cs typeface="Times New Roman" panose="02020603050405020304" pitchFamily="18" charset="0"/>
              </a:rPr>
              <a:t>is fostering connections among multisector stakeholders to rebalance and align investments in health</a:t>
            </a:r>
            <a:r>
              <a:rPr kumimoji="0" lang="en-US" sz="2800" b="0" i="0" u="none" strike="noStrike" kern="1200" cap="none" spc="0" normalizeH="0" baseline="0" noProof="0" dirty="0">
                <a:ln>
                  <a:noFill/>
                </a:ln>
                <a:solidFill>
                  <a:srgbClr val="363636"/>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81480" y="6364587"/>
            <a:ext cx="5015620" cy="369332"/>
          </a:xfrm>
          <a:prstGeom prst="rect">
            <a:avLst/>
          </a:prstGeom>
          <a:noFill/>
        </p:spPr>
        <p:txBody>
          <a:bodyPr wrap="square" rtlCol="0">
            <a:spAutoFit/>
          </a:bodyPr>
          <a:lstStyle/>
          <a:p>
            <a:r>
              <a:rPr lang="en-US"/>
              <a:t>https://ghpc.gsu.edu/project/bridging-for-health/</a:t>
            </a:r>
            <a:endParaRPr lang="en-US" dirty="0"/>
          </a:p>
        </p:txBody>
      </p:sp>
      <p:pic>
        <p:nvPicPr>
          <p:cNvPr id="9" name="Content Placeholder 8">
            <a:extLst>
              <a:ext uri="{FF2B5EF4-FFF2-40B4-BE49-F238E27FC236}">
                <a16:creationId xmlns:a16="http://schemas.microsoft.com/office/drawing/2014/main" id="{DF85B9A2-0D01-4510-8F47-4E0625FB80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900" y="1405107"/>
            <a:ext cx="11624195" cy="4649678"/>
          </a:xfrm>
        </p:spPr>
      </p:pic>
      <p:sp>
        <p:nvSpPr>
          <p:cNvPr id="10" name="TextBox 9">
            <a:extLst>
              <a:ext uri="{FF2B5EF4-FFF2-40B4-BE49-F238E27FC236}">
                <a16:creationId xmlns:a16="http://schemas.microsoft.com/office/drawing/2014/main" id="{32D5A4E8-B33A-42FD-B624-04538D4CC647}"/>
              </a:ext>
            </a:extLst>
          </p:cNvPr>
          <p:cNvSpPr txBox="1"/>
          <p:nvPr/>
        </p:nvSpPr>
        <p:spPr>
          <a:xfrm>
            <a:off x="3035893" y="4806561"/>
            <a:ext cx="2044410" cy="646331"/>
          </a:xfrm>
          <a:prstGeom prst="rect">
            <a:avLst/>
          </a:prstGeom>
          <a:noFill/>
        </p:spPr>
        <p:txBody>
          <a:bodyPr wrap="square" rtlCol="0">
            <a:spAutoFit/>
          </a:bodyPr>
          <a:lstStyle/>
          <a:p>
            <a:pPr algn="ctr"/>
            <a:r>
              <a:rPr lang="en-US" dirty="0">
                <a:solidFill>
                  <a:schemeClr val="bg1"/>
                </a:solidFill>
              </a:rPr>
              <a:t>Collaboration &amp; Collective Impact</a:t>
            </a:r>
          </a:p>
        </p:txBody>
      </p:sp>
      <p:sp>
        <p:nvSpPr>
          <p:cNvPr id="11" name="TextBox 10">
            <a:extLst>
              <a:ext uri="{FF2B5EF4-FFF2-40B4-BE49-F238E27FC236}">
                <a16:creationId xmlns:a16="http://schemas.microsoft.com/office/drawing/2014/main" id="{92F2AD34-E425-4293-A45C-46EC9AACA2AD}"/>
              </a:ext>
            </a:extLst>
          </p:cNvPr>
          <p:cNvSpPr txBox="1"/>
          <p:nvPr/>
        </p:nvSpPr>
        <p:spPr>
          <a:xfrm>
            <a:off x="5351556" y="4823300"/>
            <a:ext cx="1488882" cy="646331"/>
          </a:xfrm>
          <a:prstGeom prst="rect">
            <a:avLst/>
          </a:prstGeom>
          <a:noFill/>
        </p:spPr>
        <p:txBody>
          <a:bodyPr wrap="square" rtlCol="0">
            <a:spAutoFit/>
          </a:bodyPr>
          <a:lstStyle/>
          <a:p>
            <a:pPr algn="ctr"/>
            <a:r>
              <a:rPr lang="en-US" dirty="0">
                <a:solidFill>
                  <a:schemeClr val="bg1"/>
                </a:solidFill>
              </a:rPr>
              <a:t>Innovations in Financing</a:t>
            </a:r>
          </a:p>
        </p:txBody>
      </p:sp>
      <p:sp>
        <p:nvSpPr>
          <p:cNvPr id="12" name="TextBox 11">
            <a:extLst>
              <a:ext uri="{FF2B5EF4-FFF2-40B4-BE49-F238E27FC236}">
                <a16:creationId xmlns:a16="http://schemas.microsoft.com/office/drawing/2014/main" id="{36752378-5AE6-4D5F-AA15-4E5F1086CC2D}"/>
              </a:ext>
            </a:extLst>
          </p:cNvPr>
          <p:cNvSpPr txBox="1"/>
          <p:nvPr/>
        </p:nvSpPr>
        <p:spPr>
          <a:xfrm>
            <a:off x="7373520" y="4813822"/>
            <a:ext cx="1659987" cy="646331"/>
          </a:xfrm>
          <a:prstGeom prst="rect">
            <a:avLst/>
          </a:prstGeom>
          <a:noFill/>
        </p:spPr>
        <p:txBody>
          <a:bodyPr wrap="square" rtlCol="0">
            <a:spAutoFit/>
          </a:bodyPr>
          <a:lstStyle/>
          <a:p>
            <a:pPr algn="ctr"/>
            <a:r>
              <a:rPr lang="en-US" dirty="0">
                <a:solidFill>
                  <a:schemeClr val="bg1"/>
                </a:solidFill>
              </a:rPr>
              <a:t>Health &amp; Health Equity</a:t>
            </a:r>
          </a:p>
        </p:txBody>
      </p:sp>
    </p:spTree>
    <p:extLst>
      <p:ext uri="{BB962C8B-B14F-4D97-AF65-F5344CB8AC3E}">
        <p14:creationId xmlns:p14="http://schemas.microsoft.com/office/powerpoint/2010/main" val="213571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C975-E7D0-48E9-B19D-0BBB25773DE5}"/>
              </a:ext>
            </a:extLst>
          </p:cNvPr>
          <p:cNvSpPr>
            <a:spLocks noGrp="1"/>
          </p:cNvSpPr>
          <p:nvPr>
            <p:ph type="title"/>
          </p:nvPr>
        </p:nvSpPr>
        <p:spPr>
          <a:xfrm>
            <a:off x="315485" y="1311007"/>
            <a:ext cx="3813455" cy="4371147"/>
          </a:xfrm>
        </p:spPr>
        <p:txBody>
          <a:bodyPr anchor="ctr">
            <a:normAutofit fontScale="90000"/>
          </a:bodyPr>
          <a:lstStyle/>
          <a:p>
            <a:pPr>
              <a:lnSpc>
                <a:spcPct val="90000"/>
              </a:lnSpc>
            </a:pPr>
            <a:br>
              <a:rPr lang="en-US" sz="4100" dirty="0"/>
            </a:br>
            <a:r>
              <a:rPr lang="en-US" sz="2700" i="1" dirty="0">
                <a:solidFill>
                  <a:schemeClr val="accent2">
                    <a:lumMod val="75000"/>
                  </a:schemeClr>
                </a:solidFill>
              </a:rPr>
              <a:t>Investor Pyramid: </a:t>
            </a:r>
            <a:br>
              <a:rPr lang="en-US" sz="2700" i="1" dirty="0">
                <a:solidFill>
                  <a:schemeClr val="accent2">
                    <a:lumMod val="75000"/>
                  </a:schemeClr>
                </a:solidFill>
              </a:rPr>
            </a:br>
            <a:r>
              <a:rPr lang="en-US" sz="2700" i="1" dirty="0">
                <a:solidFill>
                  <a:schemeClr val="accent2">
                    <a:lumMod val="75000"/>
                  </a:schemeClr>
                </a:solidFill>
              </a:rPr>
              <a:t>How will we achieve</a:t>
            </a:r>
            <a:br>
              <a:rPr lang="en-US" sz="2700" i="1" dirty="0">
                <a:solidFill>
                  <a:schemeClr val="accent2">
                    <a:lumMod val="75000"/>
                  </a:schemeClr>
                </a:solidFill>
              </a:rPr>
            </a:br>
            <a:r>
              <a:rPr lang="en-US" sz="2700" i="1" dirty="0">
                <a:solidFill>
                  <a:schemeClr val="accent2">
                    <a:lumMod val="75000"/>
                  </a:schemeClr>
                </a:solidFill>
              </a:rPr>
              <a:t>$2 million?</a:t>
            </a:r>
            <a:br>
              <a:rPr lang="en-US" sz="4100" dirty="0"/>
            </a:br>
            <a:br>
              <a:rPr lang="en-US" sz="2200" dirty="0"/>
            </a:br>
            <a:r>
              <a:rPr lang="en-US" sz="2200" dirty="0"/>
              <a:t>Roughly 90% of investors contribute 25% of Fund</a:t>
            </a:r>
            <a:br>
              <a:rPr lang="en-US" sz="2200" dirty="0"/>
            </a:br>
            <a:br>
              <a:rPr lang="en-US" sz="4100" dirty="0"/>
            </a:br>
            <a:r>
              <a:rPr lang="en-US" sz="2200" dirty="0"/>
              <a:t>Begin to create a target list of potential high-level donors.</a:t>
            </a:r>
            <a:br>
              <a:rPr lang="en-US" sz="2200" dirty="0"/>
            </a:br>
            <a:br>
              <a:rPr lang="en-US" sz="2200" dirty="0"/>
            </a:br>
            <a:br>
              <a:rPr lang="en-US" sz="4100" dirty="0"/>
            </a:br>
            <a:br>
              <a:rPr lang="en-US" sz="4100" i="1" dirty="0"/>
            </a:br>
            <a:endParaRPr lang="en-US" sz="4100" i="1" dirty="0"/>
          </a:p>
        </p:txBody>
      </p:sp>
      <p:graphicFrame>
        <p:nvGraphicFramePr>
          <p:cNvPr id="22" name="Content Placeholder 6">
            <a:extLst>
              <a:ext uri="{FF2B5EF4-FFF2-40B4-BE49-F238E27FC236}">
                <a16:creationId xmlns:a16="http://schemas.microsoft.com/office/drawing/2014/main" id="{878E154B-E8C8-4441-9C48-56DBFFC0A10F}"/>
              </a:ext>
            </a:extLst>
          </p:cNvPr>
          <p:cNvGraphicFramePr>
            <a:graphicFrameLocks noGrp="1"/>
          </p:cNvGraphicFramePr>
          <p:nvPr>
            <p:ph idx="1"/>
          </p:nvPr>
        </p:nvGraphicFramePr>
        <p:xfrm>
          <a:off x="2731861" y="161067"/>
          <a:ext cx="6707899" cy="5880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a:extLst>
              <a:ext uri="{FF2B5EF4-FFF2-40B4-BE49-F238E27FC236}">
                <a16:creationId xmlns:a16="http://schemas.microsoft.com/office/drawing/2014/main" id="{DCF4144F-9579-9D4F-B2C7-2921E9B35F10}"/>
              </a:ext>
            </a:extLst>
          </p:cNvPr>
          <p:cNvPicPr>
            <a:picLocks noChangeAspect="1"/>
          </p:cNvPicPr>
          <p:nvPr/>
        </p:nvPicPr>
        <p:blipFill>
          <a:blip r:embed="rId8"/>
          <a:stretch>
            <a:fillRect/>
          </a:stretch>
        </p:blipFill>
        <p:spPr>
          <a:xfrm>
            <a:off x="10979159" y="5732383"/>
            <a:ext cx="996176" cy="996176"/>
          </a:xfrm>
          <a:prstGeom prst="rect">
            <a:avLst/>
          </a:prstGeom>
        </p:spPr>
      </p:pic>
    </p:spTree>
    <p:extLst>
      <p:ext uri="{BB962C8B-B14F-4D97-AF65-F5344CB8AC3E}">
        <p14:creationId xmlns:p14="http://schemas.microsoft.com/office/powerpoint/2010/main" val="253847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0F2C6-F965-49B9-8B51-43187AC5F3B6}"/>
              </a:ext>
            </a:extLst>
          </p:cNvPr>
          <p:cNvSpPr>
            <a:spLocks noGrp="1"/>
          </p:cNvSpPr>
          <p:nvPr>
            <p:ph type="title"/>
          </p:nvPr>
        </p:nvSpPr>
        <p:spPr>
          <a:xfrm>
            <a:off x="418642" y="268077"/>
            <a:ext cx="8811292" cy="1320800"/>
          </a:xfrm>
        </p:spPr>
        <p:txBody>
          <a:bodyPr anchor="ctr">
            <a:normAutofit/>
          </a:bodyPr>
          <a:lstStyle/>
          <a:p>
            <a:pPr algn="ctr"/>
            <a:r>
              <a:rPr lang="en-US" sz="5400" dirty="0">
                <a:solidFill>
                  <a:schemeClr val="accent2">
                    <a:lumMod val="50000"/>
                  </a:schemeClr>
                </a:solidFill>
              </a:rPr>
              <a:t>Keys to Success</a:t>
            </a:r>
          </a:p>
        </p:txBody>
      </p:sp>
      <p:sp>
        <p:nvSpPr>
          <p:cNvPr id="4" name="Content Placeholder 3">
            <a:extLst>
              <a:ext uri="{FF2B5EF4-FFF2-40B4-BE49-F238E27FC236}">
                <a16:creationId xmlns:a16="http://schemas.microsoft.com/office/drawing/2014/main" id="{1D15CAF4-32DE-4874-AA9E-B470DE3B19F0}"/>
              </a:ext>
            </a:extLst>
          </p:cNvPr>
          <p:cNvSpPr>
            <a:spLocks noGrp="1"/>
          </p:cNvSpPr>
          <p:nvPr>
            <p:ph sz="half" idx="2"/>
          </p:nvPr>
        </p:nvSpPr>
        <p:spPr>
          <a:xfrm>
            <a:off x="958467" y="2082187"/>
            <a:ext cx="8477275" cy="4197427"/>
          </a:xfrm>
        </p:spPr>
        <p:txBody>
          <a:bodyPr>
            <a:normAutofit lnSpcReduction="10000"/>
          </a:bodyPr>
          <a:lstStyle/>
          <a:p>
            <a:r>
              <a:rPr lang="en-US" sz="2200" dirty="0"/>
              <a:t>Dedicated Cross-Sector Team of Community Prosperity Architects</a:t>
            </a:r>
          </a:p>
          <a:p>
            <a:pPr lvl="1">
              <a:buSzPct val="50000"/>
            </a:pPr>
            <a:r>
              <a:rPr lang="en-US" dirty="0"/>
              <a:t>Healthcare – Economic Development - Financial – Philanthropic - Local Gov’t</a:t>
            </a:r>
          </a:p>
          <a:p>
            <a:endParaRPr lang="en-US" sz="2000" dirty="0"/>
          </a:p>
          <a:p>
            <a:r>
              <a:rPr lang="en-US" sz="2200" dirty="0"/>
              <a:t>Established &amp; Experienced Fund Management Candidate</a:t>
            </a:r>
          </a:p>
          <a:p>
            <a:pPr lvl="1">
              <a:buSzPct val="50000"/>
            </a:pPr>
            <a:r>
              <a:rPr lang="en-US" dirty="0"/>
              <a:t>Nonprofit 501(c)3</a:t>
            </a:r>
          </a:p>
          <a:p>
            <a:pPr lvl="2">
              <a:buFont typeface="Arial" panose="020B0604020202020204" pitchFamily="34" charset="0"/>
              <a:buChar char="•"/>
            </a:pPr>
            <a:r>
              <a:rPr lang="en-US" dirty="0"/>
              <a:t>Preferably a Community Development Financial Institution</a:t>
            </a:r>
          </a:p>
          <a:p>
            <a:pPr lvl="2">
              <a:buFont typeface="Arial" panose="020B0604020202020204" pitchFamily="34" charset="0"/>
              <a:buChar char="•"/>
            </a:pPr>
            <a:r>
              <a:rPr lang="en-US" dirty="0"/>
              <a:t>Financial/Technical Assistance Provider</a:t>
            </a:r>
          </a:p>
          <a:p>
            <a:pPr lvl="1">
              <a:buSzPct val="50000"/>
            </a:pPr>
            <a:r>
              <a:rPr lang="en-US" dirty="0"/>
              <a:t>NEK example:  Northern Community Investment Corp (NCIC)</a:t>
            </a:r>
          </a:p>
          <a:p>
            <a:endParaRPr lang="en-US" dirty="0"/>
          </a:p>
          <a:p>
            <a:r>
              <a:rPr lang="en-US" sz="2400" dirty="0"/>
              <a:t>Shared Love of Place</a:t>
            </a:r>
          </a:p>
        </p:txBody>
      </p:sp>
      <p:pic>
        <p:nvPicPr>
          <p:cNvPr id="7" name="Picture 6">
            <a:extLst>
              <a:ext uri="{FF2B5EF4-FFF2-40B4-BE49-F238E27FC236}">
                <a16:creationId xmlns:a16="http://schemas.microsoft.com/office/drawing/2014/main" id="{7E950EF0-6FCA-A64B-8883-7BACCB65E04D}"/>
              </a:ext>
            </a:extLst>
          </p:cNvPr>
          <p:cNvPicPr>
            <a:picLocks noChangeAspect="1"/>
          </p:cNvPicPr>
          <p:nvPr/>
        </p:nvPicPr>
        <p:blipFill>
          <a:blip r:embed="rId3"/>
          <a:stretch>
            <a:fillRect/>
          </a:stretch>
        </p:blipFill>
        <p:spPr>
          <a:xfrm>
            <a:off x="10979159" y="5732383"/>
            <a:ext cx="996176" cy="996176"/>
          </a:xfrm>
          <a:prstGeom prst="rect">
            <a:avLst/>
          </a:prstGeom>
        </p:spPr>
      </p:pic>
    </p:spTree>
    <p:extLst>
      <p:ext uri="{BB962C8B-B14F-4D97-AF65-F5344CB8AC3E}">
        <p14:creationId xmlns:p14="http://schemas.microsoft.com/office/powerpoint/2010/main" val="122328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D3AA8-2419-43ED-8D04-E55973ED57D5}"/>
              </a:ext>
            </a:extLst>
          </p:cNvPr>
          <p:cNvSpPr>
            <a:spLocks noGrp="1"/>
          </p:cNvSpPr>
          <p:nvPr>
            <p:ph type="sldNum" sz="quarter" idx="12"/>
          </p:nvPr>
        </p:nvSpPr>
        <p:spPr/>
        <p:txBody>
          <a:bodyPr/>
          <a:lstStyle/>
          <a:p>
            <a:fld id="{2D13DA95-0DC0-4E31-9338-17C17DAB922B}" type="slidenum">
              <a:rPr lang="en-US" smtClean="0">
                <a:solidFill>
                  <a:prstClr val="black">
                    <a:tint val="75000"/>
                  </a:prstClr>
                </a:solidFill>
              </a:rPr>
              <a:pPr/>
              <a:t>3</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5D9810D7-9CF9-416D-BEFC-28F02DFC0DFF}"/>
              </a:ext>
            </a:extLst>
          </p:cNvPr>
          <p:cNvSpPr txBox="1"/>
          <p:nvPr/>
        </p:nvSpPr>
        <p:spPr>
          <a:xfrm>
            <a:off x="6578993" y="4742599"/>
            <a:ext cx="5392613" cy="1323439"/>
          </a:xfrm>
          <a:prstGeom prst="rect">
            <a:avLst/>
          </a:prstGeom>
          <a:noFill/>
        </p:spPr>
        <p:txBody>
          <a:bodyPr wrap="square" rtlCol="0">
            <a:spAutoFit/>
          </a:bodyPr>
          <a:lstStyle/>
          <a:p>
            <a:r>
              <a:rPr lang="en-US" sz="8000" dirty="0"/>
              <a:t>Jim Hester</a:t>
            </a:r>
          </a:p>
        </p:txBody>
      </p:sp>
      <p:pic>
        <p:nvPicPr>
          <p:cNvPr id="5" name="Picture 4"/>
          <p:cNvPicPr>
            <a:picLocks noChangeAspect="1"/>
          </p:cNvPicPr>
          <p:nvPr/>
        </p:nvPicPr>
        <p:blipFill>
          <a:blip r:embed="rId2"/>
          <a:stretch>
            <a:fillRect/>
          </a:stretch>
        </p:blipFill>
        <p:spPr>
          <a:xfrm>
            <a:off x="1065005" y="111554"/>
            <a:ext cx="4959475" cy="6609923"/>
          </a:xfrm>
          <a:prstGeom prst="rect">
            <a:avLst/>
          </a:prstGeom>
        </p:spPr>
      </p:pic>
      <p:sp>
        <p:nvSpPr>
          <p:cNvPr id="6" name="TextBox 5"/>
          <p:cNvSpPr txBox="1"/>
          <p:nvPr/>
        </p:nvSpPr>
        <p:spPr>
          <a:xfrm>
            <a:off x="6099142" y="6445616"/>
            <a:ext cx="2592371" cy="261610"/>
          </a:xfrm>
          <a:prstGeom prst="rect">
            <a:avLst/>
          </a:prstGeom>
          <a:noFill/>
        </p:spPr>
        <p:txBody>
          <a:bodyPr wrap="square" rtlCol="0">
            <a:spAutoFit/>
          </a:bodyPr>
          <a:lstStyle/>
          <a:p>
            <a:r>
              <a:rPr lang="en-US" sz="1100" dirty="0"/>
              <a:t>Photo from VT Digger and Jocelyn Hebert</a:t>
            </a:r>
          </a:p>
        </p:txBody>
      </p:sp>
    </p:spTree>
    <p:extLst>
      <p:ext uri="{BB962C8B-B14F-4D97-AF65-F5344CB8AC3E}">
        <p14:creationId xmlns:p14="http://schemas.microsoft.com/office/powerpoint/2010/main" val="359182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1E05649-AAA9-4811-BDC4-B252AFC023E7}"/>
              </a:ext>
            </a:extLst>
          </p:cNvPr>
          <p:cNvGrpSpPr/>
          <p:nvPr/>
        </p:nvGrpSpPr>
        <p:grpSpPr>
          <a:xfrm>
            <a:off x="1524000" y="1661848"/>
            <a:ext cx="9144000" cy="4418621"/>
            <a:chOff x="0" y="126980"/>
            <a:chExt cx="9132498" cy="4980265"/>
          </a:xfrm>
        </p:grpSpPr>
        <p:graphicFrame>
          <p:nvGraphicFramePr>
            <p:cNvPr id="19" name="Diagram 18">
              <a:extLst>
                <a:ext uri="{FF2B5EF4-FFF2-40B4-BE49-F238E27FC236}">
                  <a16:creationId xmlns:a16="http://schemas.microsoft.com/office/drawing/2014/main" id="{CB1C6E5C-F72D-4E3B-9CD0-33CD377ADA8F}"/>
                </a:ext>
              </a:extLst>
            </p:cNvPr>
            <p:cNvGraphicFramePr/>
            <p:nvPr/>
          </p:nvGraphicFramePr>
          <p:xfrm>
            <a:off x="0" y="126980"/>
            <a:ext cx="9132498" cy="4980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a:extLst>
                <a:ext uri="{FF2B5EF4-FFF2-40B4-BE49-F238E27FC236}">
                  <a16:creationId xmlns:a16="http://schemas.microsoft.com/office/drawing/2014/main" id="{9E1B5857-682E-4A49-BA60-62F7AEA37B21}"/>
                </a:ext>
              </a:extLst>
            </p:cNvPr>
            <p:cNvGrpSpPr/>
            <p:nvPr/>
          </p:nvGrpSpPr>
          <p:grpSpPr>
            <a:xfrm>
              <a:off x="1524260" y="650650"/>
              <a:ext cx="1444389" cy="2505681"/>
              <a:chOff x="-3146777" y="2669644"/>
              <a:chExt cx="3129242" cy="2515002"/>
            </a:xfrm>
          </p:grpSpPr>
          <p:sp>
            <p:nvSpPr>
              <p:cNvPr id="20" name="Rectangle: Rounded Corners 19">
                <a:extLst>
                  <a:ext uri="{FF2B5EF4-FFF2-40B4-BE49-F238E27FC236}">
                    <a16:creationId xmlns:a16="http://schemas.microsoft.com/office/drawing/2014/main" id="{D3376436-25F3-4221-BBAA-8EA641B843A1}"/>
                  </a:ext>
                </a:extLst>
              </p:cNvPr>
              <p:cNvSpPr/>
              <p:nvPr/>
            </p:nvSpPr>
            <p:spPr>
              <a:xfrm>
                <a:off x="-3146777" y="2669644"/>
                <a:ext cx="3129242" cy="251500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Rounded Corners 4">
                <a:extLst>
                  <a:ext uri="{FF2B5EF4-FFF2-40B4-BE49-F238E27FC236}">
                    <a16:creationId xmlns:a16="http://schemas.microsoft.com/office/drawing/2014/main" id="{07234A01-2AE5-4646-943A-CD5876A82646}"/>
                  </a:ext>
                </a:extLst>
              </p:cNvPr>
              <p:cNvSpPr txBox="1"/>
              <p:nvPr/>
            </p:nvSpPr>
            <p:spPr>
              <a:xfrm>
                <a:off x="-3146777" y="2950262"/>
                <a:ext cx="2799927" cy="17739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t" anchorCtr="0">
                <a:noAutofit/>
              </a:bodyPr>
              <a:lstStyle/>
              <a:p>
                <a:pPr marL="0" lvl="1" defTabSz="711200">
                  <a:lnSpc>
                    <a:spcPct val="90000"/>
                  </a:lnSpc>
                  <a:spcBef>
                    <a:spcPct val="0"/>
                  </a:spcBef>
                  <a:spcAft>
                    <a:spcPct val="15000"/>
                  </a:spcAft>
                  <a:defRPr/>
                </a:pPr>
                <a:r>
                  <a:rPr lang="en-US" sz="1400" b="1" dirty="0">
                    <a:solidFill>
                      <a:srgbClr val="743A77"/>
                    </a:solidFill>
                    <a:latin typeface="Trebuchet MS" panose="020B0603020202020204"/>
                  </a:rPr>
                  <a:t>CAHC</a:t>
                </a:r>
              </a:p>
              <a:p>
                <a:pPr marL="233363" lvl="2" indent="-171450" defTabSz="711200">
                  <a:lnSpc>
                    <a:spcPct val="90000"/>
                  </a:lnSpc>
                  <a:spcBef>
                    <a:spcPct val="0"/>
                  </a:spcBef>
                  <a:spcAft>
                    <a:spcPct val="15000"/>
                  </a:spcAft>
                  <a:buFontTx/>
                  <a:buChar char="•"/>
                  <a:defRPr/>
                </a:pPr>
                <a:r>
                  <a:rPr lang="en-US" sz="1400" dirty="0">
                    <a:solidFill>
                      <a:srgbClr val="375881">
                        <a:hueOff val="0"/>
                        <a:satOff val="0"/>
                        <a:lumOff val="0"/>
                        <a:alphaOff val="0"/>
                      </a:srgbClr>
                    </a:solidFill>
                    <a:latin typeface="Trebuchet MS" panose="020B0603020202020204"/>
                  </a:rPr>
                  <a:t>Form Bridging for Health Work Group</a:t>
                </a:r>
              </a:p>
              <a:p>
                <a:pPr marL="228600" lvl="2" indent="-171450" defTabSz="711200">
                  <a:lnSpc>
                    <a:spcPct val="90000"/>
                  </a:lnSpc>
                  <a:spcBef>
                    <a:spcPct val="0"/>
                  </a:spcBef>
                  <a:spcAft>
                    <a:spcPct val="15000"/>
                  </a:spcAft>
                  <a:buFontTx/>
                  <a:buChar char="•"/>
                  <a:defRPr/>
                </a:pPr>
                <a:r>
                  <a:rPr lang="en-US" sz="1400" dirty="0">
                    <a:solidFill>
                      <a:srgbClr val="375881">
                        <a:hueOff val="0"/>
                        <a:satOff val="0"/>
                        <a:lumOff val="0"/>
                        <a:alphaOff val="0"/>
                      </a:srgbClr>
                    </a:solidFill>
                    <a:latin typeface="+mj-lt"/>
                  </a:rPr>
                  <a:t>ID potential strategies</a:t>
                </a:r>
              </a:p>
              <a:p>
                <a:pPr marL="342900" lvl="2" indent="-171450" defTabSz="711200">
                  <a:lnSpc>
                    <a:spcPct val="90000"/>
                  </a:lnSpc>
                  <a:spcBef>
                    <a:spcPct val="0"/>
                  </a:spcBef>
                  <a:spcAft>
                    <a:spcPct val="15000"/>
                  </a:spcAft>
                  <a:buFontTx/>
                  <a:buChar char="•"/>
                  <a:defRPr/>
                </a:pPr>
                <a:endParaRPr lang="en-US" sz="1400" dirty="0">
                  <a:solidFill>
                    <a:srgbClr val="375881">
                      <a:hueOff val="0"/>
                      <a:satOff val="0"/>
                      <a:lumOff val="0"/>
                      <a:alphaOff val="0"/>
                    </a:srgbClr>
                  </a:solidFill>
                  <a:latin typeface="Trebuchet MS" panose="020B0603020202020204"/>
                </a:endParaRPr>
              </a:p>
            </p:txBody>
          </p:sp>
        </p:grpSp>
      </p:grpSp>
      <p:sp>
        <p:nvSpPr>
          <p:cNvPr id="2" name="Title 1"/>
          <p:cNvSpPr>
            <a:spLocks noGrp="1"/>
          </p:cNvSpPr>
          <p:nvPr>
            <p:ph type="title"/>
          </p:nvPr>
        </p:nvSpPr>
        <p:spPr>
          <a:xfrm>
            <a:off x="2002227" y="-192772"/>
            <a:ext cx="8229600" cy="1143000"/>
          </a:xfrm>
        </p:spPr>
        <p:txBody>
          <a:bodyPr>
            <a:normAutofit/>
          </a:bodyPr>
          <a:lstStyle/>
          <a:p>
            <a:r>
              <a:rPr lang="en-US" sz="4000" dirty="0">
                <a:latin typeface="Palatino Linotype" panose="02040502050505030304" pitchFamily="18" charset="0"/>
              </a:rPr>
              <a:t>Bridging for Health Timeline</a:t>
            </a:r>
          </a:p>
        </p:txBody>
      </p:sp>
      <p:sp>
        <p:nvSpPr>
          <p:cNvPr id="12" name="Title 1">
            <a:extLst>
              <a:ext uri="{FF2B5EF4-FFF2-40B4-BE49-F238E27FC236}">
                <a16:creationId xmlns:a16="http://schemas.microsoft.com/office/drawing/2014/main" id="{67781683-62D4-4F10-AF1A-3BA02D66AEDB}"/>
              </a:ext>
            </a:extLst>
          </p:cNvPr>
          <p:cNvSpPr txBox="1">
            <a:spLocks/>
          </p:cNvSpPr>
          <p:nvPr/>
        </p:nvSpPr>
        <p:spPr>
          <a:xfrm>
            <a:off x="2002227" y="35754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defRPr/>
            </a:pPr>
            <a:r>
              <a:rPr lang="en-US" sz="4000" dirty="0">
                <a:solidFill>
                  <a:srgbClr val="242852"/>
                </a:solidFill>
                <a:latin typeface="Palatino Linotype" panose="02040502050505030304" pitchFamily="18" charset="0"/>
              </a:rPr>
              <a:t>2017</a:t>
            </a:r>
          </a:p>
        </p:txBody>
      </p:sp>
      <p:sp>
        <p:nvSpPr>
          <p:cNvPr id="7" name="Arrow: Right 6">
            <a:extLst>
              <a:ext uri="{FF2B5EF4-FFF2-40B4-BE49-F238E27FC236}">
                <a16:creationId xmlns:a16="http://schemas.microsoft.com/office/drawing/2014/main" id="{CA5B1677-03CE-4F14-B7A3-41284BF238A6}"/>
              </a:ext>
            </a:extLst>
          </p:cNvPr>
          <p:cNvSpPr/>
          <p:nvPr/>
        </p:nvSpPr>
        <p:spPr>
          <a:xfrm>
            <a:off x="1524000" y="5688729"/>
            <a:ext cx="8707827" cy="639158"/>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sz="1400" b="1" dirty="0">
                <a:solidFill>
                  <a:srgbClr val="7030A0"/>
                </a:solidFill>
                <a:latin typeface="Trebuchet MS" panose="020B0603020202020204"/>
              </a:rPr>
              <a:t>Bridging for Health provides ongoing TA including evaluation support and access to national experts</a:t>
            </a:r>
          </a:p>
        </p:txBody>
      </p:sp>
      <p:sp>
        <p:nvSpPr>
          <p:cNvPr id="3" name="TextBox 2">
            <a:extLst>
              <a:ext uri="{FF2B5EF4-FFF2-40B4-BE49-F238E27FC236}">
                <a16:creationId xmlns:a16="http://schemas.microsoft.com/office/drawing/2014/main" id="{C793FAE3-DBE5-4A3D-A9C8-EFF00ECA01ED}"/>
              </a:ext>
            </a:extLst>
          </p:cNvPr>
          <p:cNvSpPr txBox="1"/>
          <p:nvPr/>
        </p:nvSpPr>
        <p:spPr>
          <a:xfrm>
            <a:off x="7420590" y="1582347"/>
            <a:ext cx="1179576" cy="369332"/>
          </a:xfrm>
          <a:prstGeom prst="rect">
            <a:avLst/>
          </a:prstGeom>
          <a:noFill/>
        </p:spPr>
        <p:txBody>
          <a:bodyPr wrap="square" rtlCol="0">
            <a:spAutoFit/>
          </a:bodyPr>
          <a:lstStyle/>
          <a:p>
            <a:pPr algn="ctr" defTabSz="457200">
              <a:defRPr/>
            </a:pPr>
            <a:r>
              <a:rPr lang="en-US" i="1" dirty="0">
                <a:solidFill>
                  <a:srgbClr val="375881"/>
                </a:solidFill>
                <a:latin typeface="Trebuchet MS" panose="020B0603020202020204"/>
              </a:rPr>
              <a:t>Site Visit</a:t>
            </a:r>
          </a:p>
        </p:txBody>
      </p:sp>
      <p:sp>
        <p:nvSpPr>
          <p:cNvPr id="17" name="TextBox 16">
            <a:extLst>
              <a:ext uri="{FF2B5EF4-FFF2-40B4-BE49-F238E27FC236}">
                <a16:creationId xmlns:a16="http://schemas.microsoft.com/office/drawing/2014/main" id="{042D485E-ECD8-4EDC-B2B5-E89E7EA3636E}"/>
              </a:ext>
            </a:extLst>
          </p:cNvPr>
          <p:cNvSpPr txBox="1"/>
          <p:nvPr/>
        </p:nvSpPr>
        <p:spPr>
          <a:xfrm>
            <a:off x="2002227" y="1692590"/>
            <a:ext cx="1179576" cy="369332"/>
          </a:xfrm>
          <a:prstGeom prst="rect">
            <a:avLst/>
          </a:prstGeom>
          <a:noFill/>
        </p:spPr>
        <p:txBody>
          <a:bodyPr wrap="square" rtlCol="0">
            <a:spAutoFit/>
          </a:bodyPr>
          <a:lstStyle/>
          <a:p>
            <a:pPr algn="ctr" defTabSz="457200">
              <a:defRPr/>
            </a:pPr>
            <a:r>
              <a:rPr lang="en-US" i="1" dirty="0">
                <a:solidFill>
                  <a:srgbClr val="375881"/>
                </a:solidFill>
                <a:latin typeface="Trebuchet MS" panose="020B0603020202020204"/>
              </a:rPr>
              <a:t>Site Visit</a:t>
            </a:r>
          </a:p>
        </p:txBody>
      </p:sp>
      <p:sp>
        <p:nvSpPr>
          <p:cNvPr id="4" name="Slide Number Placeholder 3">
            <a:extLst>
              <a:ext uri="{FF2B5EF4-FFF2-40B4-BE49-F238E27FC236}">
                <a16:creationId xmlns:a16="http://schemas.microsoft.com/office/drawing/2014/main" id="{BE4F587B-7A63-423A-985B-C3F7A0C01DB2}"/>
              </a:ext>
            </a:extLst>
          </p:cNvPr>
          <p:cNvSpPr>
            <a:spLocks noGrp="1"/>
          </p:cNvSpPr>
          <p:nvPr>
            <p:ph type="sldNum" sz="quarter" idx="12"/>
          </p:nvPr>
        </p:nvSpPr>
        <p:spPr/>
        <p:txBody>
          <a:bodyPr/>
          <a:lstStyle/>
          <a:p>
            <a:fld id="{7CA68B71-85B2-9B49-AC49-72CE2A9FF988}" type="slidenum">
              <a:rPr lang="en-US" smtClean="0">
                <a:solidFill>
                  <a:srgbClr val="375881">
                    <a:tint val="75000"/>
                  </a:srgbClr>
                </a:solidFill>
              </a:rPr>
              <a:pPr/>
              <a:t>4</a:t>
            </a:fld>
            <a:endParaRPr lang="en-US">
              <a:solidFill>
                <a:srgbClr val="375881">
                  <a:tint val="75000"/>
                </a:srgbClr>
              </a:solidFill>
            </a:endParaRPr>
          </a:p>
        </p:txBody>
      </p:sp>
    </p:spTree>
    <p:extLst>
      <p:ext uri="{BB962C8B-B14F-4D97-AF65-F5344CB8AC3E}">
        <p14:creationId xmlns:p14="http://schemas.microsoft.com/office/powerpoint/2010/main" val="344881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227" y="-147052"/>
            <a:ext cx="8229600" cy="1143000"/>
          </a:xfrm>
        </p:spPr>
        <p:txBody>
          <a:bodyPr>
            <a:normAutofit/>
          </a:bodyPr>
          <a:lstStyle/>
          <a:p>
            <a:r>
              <a:rPr lang="en-US" sz="4000" dirty="0">
                <a:latin typeface="Palatino Linotype" panose="02040502050505030304" pitchFamily="18" charset="0"/>
              </a:rPr>
              <a:t>Bridging for Health Timeline</a:t>
            </a:r>
          </a:p>
        </p:txBody>
      </p:sp>
      <p:sp>
        <p:nvSpPr>
          <p:cNvPr id="12" name="Title 1">
            <a:extLst>
              <a:ext uri="{FF2B5EF4-FFF2-40B4-BE49-F238E27FC236}">
                <a16:creationId xmlns:a16="http://schemas.microsoft.com/office/drawing/2014/main" id="{67781683-62D4-4F10-AF1A-3BA02D66AEDB}"/>
              </a:ext>
            </a:extLst>
          </p:cNvPr>
          <p:cNvSpPr txBox="1">
            <a:spLocks/>
          </p:cNvSpPr>
          <p:nvPr/>
        </p:nvSpPr>
        <p:spPr>
          <a:xfrm>
            <a:off x="2002227" y="40326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defRPr/>
            </a:pPr>
            <a:r>
              <a:rPr lang="en-US" sz="4000" dirty="0">
                <a:solidFill>
                  <a:srgbClr val="242852"/>
                </a:solidFill>
                <a:latin typeface="Palatino Linotype" panose="02040502050505030304" pitchFamily="18" charset="0"/>
              </a:rPr>
              <a:t>2018</a:t>
            </a:r>
          </a:p>
        </p:txBody>
      </p:sp>
      <p:grpSp>
        <p:nvGrpSpPr>
          <p:cNvPr id="4" name="Group 3">
            <a:extLst>
              <a:ext uri="{FF2B5EF4-FFF2-40B4-BE49-F238E27FC236}">
                <a16:creationId xmlns:a16="http://schemas.microsoft.com/office/drawing/2014/main" id="{355389B1-FE2A-4525-AF25-B7A3CC91107C}"/>
              </a:ext>
            </a:extLst>
          </p:cNvPr>
          <p:cNvGrpSpPr/>
          <p:nvPr/>
        </p:nvGrpSpPr>
        <p:grpSpPr>
          <a:xfrm>
            <a:off x="1615790" y="1096686"/>
            <a:ext cx="8763000" cy="5062413"/>
            <a:chOff x="91790" y="1096685"/>
            <a:chExt cx="8763000" cy="5062413"/>
          </a:xfrm>
        </p:grpSpPr>
        <p:graphicFrame>
          <p:nvGraphicFramePr>
            <p:cNvPr id="9" name="Diagram 8">
              <a:extLst>
                <a:ext uri="{FF2B5EF4-FFF2-40B4-BE49-F238E27FC236}">
                  <a16:creationId xmlns:a16="http://schemas.microsoft.com/office/drawing/2014/main" id="{A84EED7D-ABF5-4C12-ADF7-1AD83FFCD5C6}"/>
                </a:ext>
              </a:extLst>
            </p:cNvPr>
            <p:cNvGraphicFramePr/>
            <p:nvPr/>
          </p:nvGraphicFramePr>
          <p:xfrm>
            <a:off x="331264" y="1096685"/>
            <a:ext cx="8523526" cy="476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CA5B1677-03CE-4F14-B7A3-41284BF238A6}"/>
                </a:ext>
              </a:extLst>
            </p:cNvPr>
            <p:cNvSpPr/>
            <p:nvPr/>
          </p:nvSpPr>
          <p:spPr>
            <a:xfrm>
              <a:off x="91790" y="5382285"/>
              <a:ext cx="8763000" cy="776813"/>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sz="1400" b="1" dirty="0">
                  <a:solidFill>
                    <a:srgbClr val="7030A0"/>
                  </a:solidFill>
                  <a:latin typeface="Trebuchet MS" panose="020B0603020202020204"/>
                </a:rPr>
                <a:t>Bridging for Health provides ongoing TA including evaluation support and access to national experts</a:t>
              </a:r>
            </a:p>
          </p:txBody>
        </p:sp>
        <p:grpSp>
          <p:nvGrpSpPr>
            <p:cNvPr id="17" name="Group 16">
              <a:extLst>
                <a:ext uri="{FF2B5EF4-FFF2-40B4-BE49-F238E27FC236}">
                  <a16:creationId xmlns:a16="http://schemas.microsoft.com/office/drawing/2014/main" id="{E601A3A9-11A3-4ADA-88FF-9D1E7B11FBB9}"/>
                </a:ext>
              </a:extLst>
            </p:cNvPr>
            <p:cNvGrpSpPr/>
            <p:nvPr/>
          </p:nvGrpSpPr>
          <p:grpSpPr>
            <a:xfrm>
              <a:off x="5138527" y="2555597"/>
              <a:ext cx="1231793" cy="1489697"/>
              <a:chOff x="6540607" y="2211546"/>
              <a:chExt cx="1696041" cy="2178081"/>
            </a:xfrm>
          </p:grpSpPr>
          <p:pic>
            <p:nvPicPr>
              <p:cNvPr id="18" name="Picture 2" descr="Related image">
                <a:extLst>
                  <a:ext uri="{FF2B5EF4-FFF2-40B4-BE49-F238E27FC236}">
                    <a16:creationId xmlns:a16="http://schemas.microsoft.com/office/drawing/2014/main" id="{1B8CE37B-FBC4-47F9-943D-662A79E9BA66}"/>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6322" y="2681006"/>
                <a:ext cx="730326" cy="9803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clip art experiment">
                <a:extLst>
                  <a:ext uri="{FF2B5EF4-FFF2-40B4-BE49-F238E27FC236}">
                    <a16:creationId xmlns:a16="http://schemas.microsoft.com/office/drawing/2014/main" id="{408B859D-9B69-402C-8C2E-76166C78ED21}"/>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0607" y="3423912"/>
                <a:ext cx="965715" cy="9657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clip art experiment">
                <a:extLst>
                  <a:ext uri="{FF2B5EF4-FFF2-40B4-BE49-F238E27FC236}">
                    <a16:creationId xmlns:a16="http://schemas.microsoft.com/office/drawing/2014/main" id="{799F6F93-B18F-4249-86DB-810092B0793F}"/>
                  </a:ext>
                </a:extLst>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6274" y="2211546"/>
                <a:ext cx="834381" cy="99251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Slide Number Placeholder 2">
            <a:extLst>
              <a:ext uri="{FF2B5EF4-FFF2-40B4-BE49-F238E27FC236}">
                <a16:creationId xmlns:a16="http://schemas.microsoft.com/office/drawing/2014/main" id="{4350DE56-5D87-4427-9BBB-655CDA410C21}"/>
              </a:ext>
            </a:extLst>
          </p:cNvPr>
          <p:cNvSpPr>
            <a:spLocks noGrp="1"/>
          </p:cNvSpPr>
          <p:nvPr>
            <p:ph type="sldNum" sz="quarter" idx="12"/>
          </p:nvPr>
        </p:nvSpPr>
        <p:spPr/>
        <p:txBody>
          <a:bodyPr/>
          <a:lstStyle/>
          <a:p>
            <a:fld id="{7CA68B71-85B2-9B49-AC49-72CE2A9FF988}" type="slidenum">
              <a:rPr lang="en-US" smtClean="0">
                <a:solidFill>
                  <a:srgbClr val="375881">
                    <a:tint val="75000"/>
                  </a:srgbClr>
                </a:solidFill>
              </a:rPr>
              <a:pPr/>
              <a:t>5</a:t>
            </a:fld>
            <a:endParaRPr lang="en-US">
              <a:solidFill>
                <a:srgbClr val="375881">
                  <a:tint val="75000"/>
                </a:srgbClr>
              </a:solidFill>
            </a:endParaRPr>
          </a:p>
        </p:txBody>
      </p:sp>
    </p:spTree>
    <p:extLst>
      <p:ext uri="{BB962C8B-B14F-4D97-AF65-F5344CB8AC3E}">
        <p14:creationId xmlns:p14="http://schemas.microsoft.com/office/powerpoint/2010/main" val="435451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5AD97-8E71-4085-9CCD-BDE3D64C48C9}"/>
              </a:ext>
            </a:extLst>
          </p:cNvPr>
          <p:cNvSpPr>
            <a:spLocks noGrp="1"/>
          </p:cNvSpPr>
          <p:nvPr>
            <p:ph type="sldNum" sz="quarter" idx="12"/>
          </p:nvPr>
        </p:nvSpPr>
        <p:spPr/>
        <p:txBody>
          <a:bodyPr/>
          <a:lstStyle/>
          <a:p>
            <a:fld id="{2D13DA95-0DC0-4E31-9338-17C17DAB922B}"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3" name="Diagram 2">
            <a:extLst>
              <a:ext uri="{FF2B5EF4-FFF2-40B4-BE49-F238E27FC236}">
                <a16:creationId xmlns:a16="http://schemas.microsoft.com/office/drawing/2014/main" id="{50FCB9AC-6306-467A-A077-FE66002CDA28}"/>
              </a:ext>
            </a:extLst>
          </p:cNvPr>
          <p:cNvGraphicFramePr/>
          <p:nvPr>
            <p:extLst>
              <p:ext uri="{D42A27DB-BD31-4B8C-83A1-F6EECF244321}">
                <p14:modId xmlns:p14="http://schemas.microsoft.com/office/powerpoint/2010/main" val="2713492517"/>
              </p:ext>
            </p:extLst>
          </p:nvPr>
        </p:nvGraphicFramePr>
        <p:xfrm>
          <a:off x="3320836" y="447602"/>
          <a:ext cx="9805181" cy="609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63" y="643540"/>
            <a:ext cx="4275284" cy="5699436"/>
          </a:xfrm>
          <a:prstGeom prst="rect">
            <a:avLst/>
          </a:prstGeom>
        </p:spPr>
      </p:pic>
    </p:spTree>
    <p:extLst>
      <p:ext uri="{BB962C8B-B14F-4D97-AF65-F5344CB8AC3E}">
        <p14:creationId xmlns:p14="http://schemas.microsoft.com/office/powerpoint/2010/main" val="79511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06941" y="6402323"/>
            <a:ext cx="441959" cy="40385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9908285" y="6478920"/>
            <a:ext cx="223520" cy="215444"/>
          </a:xfrm>
          <a:prstGeom prst="rect">
            <a:avLst/>
          </a:prstGeom>
        </p:spPr>
        <p:txBody>
          <a:bodyPr vert="horz" wrap="square" lIns="0" tIns="0" rIns="0" bIns="0" rtlCol="0">
            <a:spAutoFit/>
          </a:bodyPr>
          <a:lstStyle/>
          <a:p>
            <a:pPr marL="12700"/>
            <a:r>
              <a:rPr sz="1400" spc="-5" dirty="0">
                <a:solidFill>
                  <a:srgbClr val="FFFFFF"/>
                </a:solidFill>
                <a:latin typeface="Arial"/>
                <a:cs typeface="Arial"/>
              </a:rPr>
              <a:t>14</a:t>
            </a:r>
            <a:endParaRPr sz="1400">
              <a:solidFill>
                <a:prstClr val="black"/>
              </a:solidFill>
              <a:latin typeface="Arial"/>
              <a:cs typeface="Arial"/>
            </a:endParaRPr>
          </a:p>
        </p:txBody>
      </p:sp>
      <p:sp>
        <p:nvSpPr>
          <p:cNvPr id="4" name="object 4"/>
          <p:cNvSpPr/>
          <p:nvPr/>
        </p:nvSpPr>
        <p:spPr>
          <a:xfrm>
            <a:off x="1008668" y="711708"/>
            <a:ext cx="9202132" cy="5982656"/>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386750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5AD97-8E71-4085-9CCD-BDE3D64C48C9}"/>
              </a:ext>
            </a:extLst>
          </p:cNvPr>
          <p:cNvSpPr>
            <a:spLocks noGrp="1"/>
          </p:cNvSpPr>
          <p:nvPr>
            <p:ph type="sldNum" sz="quarter" idx="12"/>
          </p:nvPr>
        </p:nvSpPr>
        <p:spPr/>
        <p:txBody>
          <a:bodyPr/>
          <a:lstStyle/>
          <a:p>
            <a:fld id="{2D13DA95-0DC0-4E31-9338-17C17DAB922B}"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3" name="Diagram 2">
            <a:extLst>
              <a:ext uri="{FF2B5EF4-FFF2-40B4-BE49-F238E27FC236}">
                <a16:creationId xmlns:a16="http://schemas.microsoft.com/office/drawing/2014/main" id="{50FCB9AC-6306-467A-A077-FE66002CDA28}"/>
              </a:ext>
            </a:extLst>
          </p:cNvPr>
          <p:cNvGraphicFramePr/>
          <p:nvPr>
            <p:extLst>
              <p:ext uri="{D42A27DB-BD31-4B8C-83A1-F6EECF244321}">
                <p14:modId xmlns:p14="http://schemas.microsoft.com/office/powerpoint/2010/main" val="2713492517"/>
              </p:ext>
            </p:extLst>
          </p:nvPr>
        </p:nvGraphicFramePr>
        <p:xfrm>
          <a:off x="3320836" y="447602"/>
          <a:ext cx="9805181" cy="6091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963" y="643540"/>
            <a:ext cx="4275284" cy="5699436"/>
          </a:xfrm>
          <a:prstGeom prst="rect">
            <a:avLst/>
          </a:prstGeom>
        </p:spPr>
      </p:pic>
    </p:spTree>
    <p:extLst>
      <p:ext uri="{BB962C8B-B14F-4D97-AF65-F5344CB8AC3E}">
        <p14:creationId xmlns:p14="http://schemas.microsoft.com/office/powerpoint/2010/main" val="412879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94" b="1" dirty="0">
                <a:solidFill>
                  <a:schemeClr val="accent6">
                    <a:lumMod val="50000"/>
                  </a:schemeClr>
                </a:solidFill>
              </a:rPr>
              <a:t>Stewardship Defined</a:t>
            </a:r>
          </a:p>
        </p:txBody>
      </p:sp>
      <p:sp>
        <p:nvSpPr>
          <p:cNvPr id="3" name="TextBox 2"/>
          <p:cNvSpPr txBox="1"/>
          <p:nvPr/>
        </p:nvSpPr>
        <p:spPr>
          <a:xfrm>
            <a:off x="414638" y="1690689"/>
            <a:ext cx="6993327"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Stewardship teams are groups of well-positioned leaders who are willing and able to take responsibility for improving their system of health broadly, and who lead together on behalf of that system, not just their own organizations. They look different in every community. Participants often include leaders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from health care, public health, business, insurers, philanthropy and nonprofits, social services, transportation, housing, and education.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ReThink</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Health</a:t>
            </a:r>
          </a:p>
        </p:txBody>
      </p:sp>
      <p:pic>
        <p:nvPicPr>
          <p:cNvPr id="5" name="Picture 4"/>
          <p:cNvPicPr>
            <a:picLocks noChangeAspect="1"/>
          </p:cNvPicPr>
          <p:nvPr/>
        </p:nvPicPr>
        <p:blipFill>
          <a:blip r:embed="rId2"/>
          <a:stretch>
            <a:fillRect/>
          </a:stretch>
        </p:blipFill>
        <p:spPr>
          <a:xfrm>
            <a:off x="7738296" y="1511528"/>
            <a:ext cx="4039066" cy="3099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7414371"/>
      </p:ext>
    </p:extLst>
  </p:cSld>
  <p:clrMapOvr>
    <a:masterClrMapping/>
  </p:clrMapOvr>
</p:sld>
</file>

<file path=ppt/theme/theme1.xml><?xml version="1.0" encoding="utf-8"?>
<a:theme xmlns:a="http://schemas.openxmlformats.org/drawingml/2006/main" name="1_Office Theme">
  <a:themeElements>
    <a:clrScheme name="Custom 2">
      <a:dk1>
        <a:srgbClr val="375881"/>
      </a:dk1>
      <a:lt1>
        <a:sysClr val="window" lastClr="FFFFFF"/>
      </a:lt1>
      <a:dk2>
        <a:srgbClr val="242852"/>
      </a:dk2>
      <a:lt2>
        <a:srgbClr val="96BEF8"/>
      </a:lt2>
      <a:accent1>
        <a:srgbClr val="A8B624"/>
      </a:accent1>
      <a:accent2>
        <a:srgbClr val="8F398B"/>
      </a:accent2>
      <a:accent3>
        <a:srgbClr val="595959"/>
      </a:accent3>
      <a:accent4>
        <a:srgbClr val="7F7F7F"/>
      </a:accent4>
      <a:accent5>
        <a:srgbClr val="FFFFFF"/>
      </a:accent5>
      <a:accent6>
        <a:srgbClr val="FFFFFF"/>
      </a:accent6>
      <a:hlink>
        <a:srgbClr val="9454C3"/>
      </a:hlink>
      <a:folHlink>
        <a:srgbClr val="3EBBF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dging for Health PPT Template" id="{A3DFB3FB-F1B6-B245-93A0-BE25D0EA0112}" vid="{43A9AAFC-99E9-D748-B00B-A8F46406A5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2389</TotalTime>
  <Words>836</Words>
  <Application>Microsoft Office PowerPoint</Application>
  <PresentationFormat>Widescreen</PresentationFormat>
  <Paragraphs>168</Paragraphs>
  <Slides>21</Slides>
  <Notes>12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21</vt:i4>
      </vt:variant>
    </vt:vector>
  </HeadingPairs>
  <TitlesOfParts>
    <vt:vector size="35" baseType="lpstr">
      <vt:lpstr>AR BLANCA</vt:lpstr>
      <vt:lpstr>Arial</vt:lpstr>
      <vt:lpstr>Calibri</vt:lpstr>
      <vt:lpstr>Calibri Light</vt:lpstr>
      <vt:lpstr>Palatino Linotype</vt:lpstr>
      <vt:lpstr>Trebuchet MS</vt:lpstr>
      <vt:lpstr>Wingdings 3</vt:lpstr>
      <vt:lpstr>1_Office Theme</vt:lpstr>
      <vt:lpstr>3_Custom Design</vt:lpstr>
      <vt:lpstr>5_Custom Design</vt:lpstr>
      <vt:lpstr>Office Theme</vt:lpstr>
      <vt:lpstr>2_Office Theme</vt:lpstr>
      <vt:lpstr>3_Office Theme</vt:lpstr>
      <vt:lpstr>Facet</vt:lpstr>
      <vt:lpstr>PowerPoint Presentation</vt:lpstr>
      <vt:lpstr>PowerPoint Presentation</vt:lpstr>
      <vt:lpstr>PowerPoint Presentation</vt:lpstr>
      <vt:lpstr>Bridging for Health Timeline</vt:lpstr>
      <vt:lpstr>Bridging for Health Timeline</vt:lpstr>
      <vt:lpstr>PowerPoint Presentation</vt:lpstr>
      <vt:lpstr>PowerPoint Presentation</vt:lpstr>
      <vt:lpstr>PowerPoint Presentation</vt:lpstr>
      <vt:lpstr>Stewardship Defined</vt:lpstr>
      <vt:lpstr>PowerPoint Presentation</vt:lpstr>
      <vt:lpstr>PowerPoint Presentation</vt:lpstr>
      <vt:lpstr>PowerPoint Presentation</vt:lpstr>
      <vt:lpstr>PowerPoint Presentation</vt:lpstr>
      <vt:lpstr>Janice Shade</vt:lpstr>
      <vt:lpstr>Theory of Change</vt:lpstr>
      <vt:lpstr>The Challenge</vt:lpstr>
      <vt:lpstr>The Options</vt:lpstr>
      <vt:lpstr>Pooled Income Fund </vt:lpstr>
      <vt:lpstr>How It Works</vt:lpstr>
      <vt:lpstr> Investor Pyramid:  How will we achieve $2 million?  Roughly 90% of investors contribute 25% of Fund  Begin to create a target list of potential high-level donors.    </vt:lpstr>
      <vt:lpstr>Keys to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for Health Timeline</dc:title>
  <dc:creator>Alyssa Elaine Lowe</dc:creator>
  <cp:lastModifiedBy>Just, Erin</cp:lastModifiedBy>
  <cp:revision>69</cp:revision>
  <cp:lastPrinted>2018-11-04T13:57:07Z</cp:lastPrinted>
  <dcterms:created xsi:type="dcterms:W3CDTF">2017-08-30T18:44:15Z</dcterms:created>
  <dcterms:modified xsi:type="dcterms:W3CDTF">2019-06-25T13:50:42Z</dcterms:modified>
</cp:coreProperties>
</file>